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22" d="100"/>
          <a:sy n="122" d="100"/>
        </p:scale>
        <p:origin x="-114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870" y="3823320"/>
            <a:ext cx="5381625" cy="685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195" y="2275840"/>
            <a:ext cx="46101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0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80661" y="2787542"/>
            <a:ext cx="399867" cy="267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31867" y="2758924"/>
            <a:ext cx="3256066" cy="333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71867" y="3331284"/>
            <a:ext cx="4360462" cy="333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21619" y="3321745"/>
            <a:ext cx="1361454" cy="343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75603" y="3922723"/>
            <a:ext cx="390347" cy="267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74082" y="3922723"/>
            <a:ext cx="238016" cy="267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17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794512" y="1280764"/>
            <a:ext cx="371305" cy="258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83867" y="1280764"/>
            <a:ext cx="399867" cy="258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24462" y="2800838"/>
            <a:ext cx="247537" cy="191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33190" y="2810398"/>
            <a:ext cx="238016" cy="181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22809" y="2877320"/>
            <a:ext cx="247537" cy="47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31537" y="2810398"/>
            <a:ext cx="238016" cy="181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9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00363" y="2063697"/>
            <a:ext cx="428429" cy="257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80595" y="2063697"/>
            <a:ext cx="418909" cy="267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03504" y="2063697"/>
            <a:ext cx="409388" cy="257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26413" y="2063697"/>
            <a:ext cx="409388" cy="267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00363" y="2627174"/>
            <a:ext cx="238016" cy="267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99636" y="2627174"/>
            <a:ext cx="390347" cy="267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22545" y="2627174"/>
            <a:ext cx="399867" cy="267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326347" y="2627174"/>
            <a:ext cx="399867" cy="267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528925" y="3200201"/>
            <a:ext cx="390347" cy="267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699636" y="3200201"/>
            <a:ext cx="399867" cy="267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422545" y="3200201"/>
            <a:ext cx="399867" cy="267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126413" y="3200201"/>
            <a:ext cx="418909" cy="267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3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95702" y="3739278"/>
            <a:ext cx="238016" cy="257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85983" y="3796466"/>
            <a:ext cx="238016" cy="171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76264" y="3739278"/>
            <a:ext cx="247537" cy="257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61685" y="3739278"/>
            <a:ext cx="390347" cy="257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03570" y="3758340"/>
            <a:ext cx="228495" cy="26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55636" y="3758340"/>
            <a:ext cx="238016" cy="26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736396" y="3805998"/>
            <a:ext cx="247537" cy="190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355239" y="3767872"/>
            <a:ext cx="171371" cy="247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221619" y="3758340"/>
            <a:ext cx="390347" cy="26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005289" y="4358823"/>
            <a:ext cx="2646743" cy="343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003636" y="4377886"/>
            <a:ext cx="3198942" cy="352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2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29130" y="2605405"/>
            <a:ext cx="4541520" cy="468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1775460" y="3122930"/>
            <a:ext cx="4541520" cy="468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FkZGRkYjY0MWZkMjVmMWYxNjNiMTJlNzkxYWRhYT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自定义</PresentationFormat>
  <Paragraphs>0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8</cp:revision>
  <dcterms:created xsi:type="dcterms:W3CDTF">2022-07-08T08:37:00Z</dcterms:created>
  <dcterms:modified xsi:type="dcterms:W3CDTF">2022-07-15T01:00:14Z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AD1C15227A7A4B61858CEAFC1EEC9914</vt:lpwstr>
  </property>
</Properties>
</file>