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2" d="100"/>
          <a:sy n="122" d="100"/>
        </p:scale>
        <p:origin x="74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5" y="3717032"/>
            <a:ext cx="5467350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195" y="2275840"/>
            <a:ext cx="46101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9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71867" y="2756795"/>
            <a:ext cx="761652" cy="342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99239" y="2756795"/>
            <a:ext cx="771173" cy="342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26611" y="2756795"/>
            <a:ext cx="761652" cy="342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71867" y="3414174"/>
            <a:ext cx="761652" cy="342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99239" y="3414174"/>
            <a:ext cx="761652" cy="342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26611" y="3414174"/>
            <a:ext cx="771173" cy="342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0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10082" y="2788190"/>
            <a:ext cx="6455008" cy="83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50446" y="2788190"/>
            <a:ext cx="1018710" cy="744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1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67008" y="3252700"/>
            <a:ext cx="218975" cy="257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19074" y="3252700"/>
            <a:ext cx="228495" cy="257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61619" y="3252700"/>
            <a:ext cx="238016" cy="257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12826" y="3252700"/>
            <a:ext cx="228495" cy="257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64892" y="3252700"/>
            <a:ext cx="238016" cy="257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07438" y="3252700"/>
            <a:ext cx="238016" cy="257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09752" y="3967404"/>
            <a:ext cx="1485223" cy="343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55570" y="3976933"/>
            <a:ext cx="1494743" cy="333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11520000" cy="2886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530" y="3950200"/>
            <a:ext cx="11520000" cy="2066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1778893" y="4883568"/>
            <a:ext cx="228495" cy="25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2359653" y="4940713"/>
            <a:ext cx="238016" cy="171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2959455" y="4883568"/>
            <a:ext cx="238016" cy="25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3911521" y="4883568"/>
            <a:ext cx="238016" cy="25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7862596" y="4883568"/>
            <a:ext cx="238016" cy="25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8452877" y="4940713"/>
            <a:ext cx="238016" cy="171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9052678" y="4883568"/>
            <a:ext cx="238016" cy="25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9995224" y="4883568"/>
            <a:ext cx="238016" cy="25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2"/>
          <p:cNvSpPr/>
          <p:nvPr/>
        </p:nvSpPr>
        <p:spPr bwMode="white">
          <a:xfrm>
            <a:off x="1578959" y="5607405"/>
            <a:ext cx="2475371" cy="342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FkZGRkYjY0MWZkMjVmMWYxNjNiMTJlNzkxYWRhYT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10</cp:revision>
  <dcterms:created xsi:type="dcterms:W3CDTF">2022-07-08T08:37:00Z</dcterms:created>
  <dcterms:modified xsi:type="dcterms:W3CDTF">2022-07-15T06:25:47Z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AD1C15227A7A4B61858CEAFC1EEC9914</vt:lpwstr>
  </property>
</Properties>
</file>