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395" y="3644265"/>
            <a:ext cx="55245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0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04958" y="3929021"/>
            <a:ext cx="1570909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3421" y="3929021"/>
            <a:ext cx="22849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0628" y="3929021"/>
            <a:ext cx="22849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3520" y="4443561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5107" y="4443561"/>
            <a:ext cx="22849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0049" y="4443561"/>
            <a:ext cx="37130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08628" y="4443561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79735" y="4443561"/>
            <a:ext cx="22849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5157" y="4443561"/>
            <a:ext cx="37130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65685" y="5329711"/>
            <a:ext cx="1808925" cy="3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0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76330" y="2599249"/>
            <a:ext cx="1504264" cy="26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0429" y="2599249"/>
            <a:ext cx="1513785" cy="26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6809" y="3172550"/>
            <a:ext cx="1513785" cy="25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9950" y="3172550"/>
            <a:ext cx="1504264" cy="25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0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90578" y="2873559"/>
            <a:ext cx="247537" cy="24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0297" y="2873559"/>
            <a:ext cx="238016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3669" y="2873559"/>
            <a:ext cx="228495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7487" y="3560454"/>
            <a:ext cx="247537" cy="24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9170" y="3555365"/>
            <a:ext cx="23304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1140" y="3560454"/>
            <a:ext cx="238016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08033" y="3560454"/>
            <a:ext cx="238016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099" y="3560454"/>
            <a:ext cx="238016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45520" y="3560454"/>
            <a:ext cx="390347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67305" y="4285615"/>
            <a:ext cx="23114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09645" y="4295140"/>
            <a:ext cx="25019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71140" y="4285510"/>
            <a:ext cx="238016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08033" y="4285510"/>
            <a:ext cx="238016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69619" y="4295050"/>
            <a:ext cx="228495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945520" y="4295050"/>
            <a:ext cx="390347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61685" y="2653016"/>
            <a:ext cx="228495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9239" y="2653016"/>
            <a:ext cx="228495" cy="26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2330" y="2624415"/>
            <a:ext cx="1218644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1685" y="3215488"/>
            <a:ext cx="238016" cy="26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9239" y="3225022"/>
            <a:ext cx="228495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2330" y="3196421"/>
            <a:ext cx="1218644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7041" y="3787494"/>
            <a:ext cx="238016" cy="26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2022-07-08T08:37:00Z</dcterms:created>
  <dcterms:modified xsi:type="dcterms:W3CDTF">2022-07-15T08:05:06Z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