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3275" y="3714353"/>
            <a:ext cx="5505450" cy="866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204864"/>
            <a:ext cx="52673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0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6"/>
          <p:cNvSpPr/>
          <p:nvPr/>
        </p:nvSpPr>
        <p:spPr bwMode="white">
          <a:xfrm>
            <a:off x="2999657" y="2420620"/>
            <a:ext cx="977984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1127448" y="3355975"/>
            <a:ext cx="2448272" cy="1717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6"/>
          <p:cNvSpPr/>
          <p:nvPr/>
        </p:nvSpPr>
        <p:spPr bwMode="white">
          <a:xfrm>
            <a:off x="6456045" y="2579370"/>
            <a:ext cx="1107440" cy="43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6"/>
          <p:cNvSpPr/>
          <p:nvPr/>
        </p:nvSpPr>
        <p:spPr bwMode="white">
          <a:xfrm>
            <a:off x="4655840" y="3140710"/>
            <a:ext cx="2448272" cy="223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6"/>
          <p:cNvSpPr/>
          <p:nvPr/>
        </p:nvSpPr>
        <p:spPr bwMode="white">
          <a:xfrm>
            <a:off x="10488295" y="2419985"/>
            <a:ext cx="1421130" cy="54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6"/>
          <p:cNvSpPr/>
          <p:nvPr/>
        </p:nvSpPr>
        <p:spPr bwMode="white">
          <a:xfrm>
            <a:off x="8112124" y="3429000"/>
            <a:ext cx="3528491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3" grpId="0" bldLvl="0" animBg="1"/>
      <p:bldP spid="24" grpId="0" bldLvl="0" animBg="1"/>
      <p:bldP spid="2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6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43330" y="2289810"/>
            <a:ext cx="143764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4735" y="2708910"/>
            <a:ext cx="1437640" cy="51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5820" y="2119630"/>
            <a:ext cx="1591310" cy="5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4583430" y="2653030"/>
            <a:ext cx="1437640" cy="5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8112125" y="2119630"/>
            <a:ext cx="1509395" cy="5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8112125" y="2564765"/>
            <a:ext cx="1437640" cy="5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9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76991" y="3387033"/>
            <a:ext cx="4208132" cy="1296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56495" y="4330819"/>
            <a:ext cx="2180231" cy="35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07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33983" y="3311795"/>
            <a:ext cx="5807603" cy="1764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13685" y="5677118"/>
            <a:ext cx="1494743" cy="343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46181" y="5677118"/>
            <a:ext cx="1494743" cy="343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12</cp:revision>
  <dcterms:created xsi:type="dcterms:W3CDTF">2022-07-08T08:37:00Z</dcterms:created>
  <dcterms:modified xsi:type="dcterms:W3CDTF">2022-07-15T08:30:57Z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