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8" d="100"/>
          <a:sy n="108" d="100"/>
        </p:scale>
        <p:origin x="-78" y="-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638153"/>
            <a:ext cx="47244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338" y="2204864"/>
            <a:ext cx="52673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28" y="1121773"/>
            <a:ext cx="12048656" cy="46144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505123" y="2708920"/>
            <a:ext cx="854573" cy="362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57421" y="3281228"/>
            <a:ext cx="238016" cy="2096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422876" y="3281228"/>
            <a:ext cx="247537" cy="2096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479377" y="3281741"/>
            <a:ext cx="2516060" cy="2523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3" name="Rectangle 4"/>
          <p:cNvSpPr/>
          <p:nvPr/>
        </p:nvSpPr>
        <p:spPr bwMode="white">
          <a:xfrm>
            <a:off x="6312024" y="2676052"/>
            <a:ext cx="1499551" cy="425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4" name="Rectangle 4"/>
          <p:cNvSpPr/>
          <p:nvPr/>
        </p:nvSpPr>
        <p:spPr bwMode="white">
          <a:xfrm>
            <a:off x="4295800" y="3281228"/>
            <a:ext cx="2448271" cy="24549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9" name="Rectangle 4"/>
          <p:cNvSpPr/>
          <p:nvPr/>
        </p:nvSpPr>
        <p:spPr bwMode="white">
          <a:xfrm>
            <a:off x="10128448" y="2466857"/>
            <a:ext cx="1306273" cy="6871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30" name="Rectangle 4"/>
          <p:cNvSpPr/>
          <p:nvPr/>
        </p:nvSpPr>
        <p:spPr bwMode="white">
          <a:xfrm>
            <a:off x="8184232" y="3340246"/>
            <a:ext cx="2952328" cy="2465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3" grpId="0" animBg="1"/>
      <p:bldP spid="24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456" y="2193607"/>
            <a:ext cx="11939208" cy="24707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23392" y="3634118"/>
            <a:ext cx="1584176" cy="410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407368" y="4149080"/>
            <a:ext cx="1584176" cy="410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3647728" y="3634117"/>
            <a:ext cx="1584176" cy="410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4"/>
          <p:cNvSpPr/>
          <p:nvPr/>
        </p:nvSpPr>
        <p:spPr bwMode="white">
          <a:xfrm>
            <a:off x="3503712" y="4196570"/>
            <a:ext cx="1584176" cy="410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6672064" y="3634116"/>
            <a:ext cx="1584176" cy="410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6600056" y="4145730"/>
            <a:ext cx="1584176" cy="410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9912424" y="3634116"/>
            <a:ext cx="576064" cy="404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4"/>
          <p:cNvSpPr/>
          <p:nvPr/>
        </p:nvSpPr>
        <p:spPr bwMode="white">
          <a:xfrm>
            <a:off x="11064552" y="3584211"/>
            <a:ext cx="576064" cy="404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28" y="1844172"/>
            <a:ext cx="12152734" cy="3169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114830" y="3284984"/>
            <a:ext cx="5453778" cy="1152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34" y="2234998"/>
            <a:ext cx="12107538" cy="2388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27448" y="3429000"/>
            <a:ext cx="4248472" cy="1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28" y="1960012"/>
            <a:ext cx="12097344" cy="2937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999656" y="4293096"/>
            <a:ext cx="418909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47728" y="4293097"/>
            <a:ext cx="360040" cy="275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23792" y="4293096"/>
            <a:ext cx="418909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18101" y="4359235"/>
            <a:ext cx="247537" cy="209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89851" y="4310789"/>
            <a:ext cx="409388" cy="257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451974" y="4301942"/>
            <a:ext cx="508122" cy="351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392144" y="4259264"/>
            <a:ext cx="2448272" cy="393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/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/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NjJmYWI5ODAzNjUyYThhYWE2MmM3ODY0MTlhNjlmNjc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自定义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2022-07-08T08:37:00Z</dcterms:created>
  <dcterms:modified xsi:type="dcterms:W3CDTF">2022-07-15T08:29:26Z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