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4" r:id="rId6"/>
    <p:sldId id="272" r:id="rId7"/>
    <p:sldId id="270" r:id="rId8"/>
    <p:sldId id="269" r:id="rId9"/>
    <p:sldId id="268" r:id="rId10"/>
    <p:sldId id="267" r:id="rId11"/>
    <p:sldId id="278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3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2264" y="1734981"/>
            <a:ext cx="1885090" cy="1336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15801" y="1734981"/>
            <a:ext cx="1913652" cy="1174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85983" y="1734981"/>
            <a:ext cx="1866049" cy="1336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797" y="963716"/>
            <a:ext cx="11362405" cy="4930567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2823424" y="2856497"/>
            <a:ext cx="2604361" cy="1903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83147" y="3161297"/>
            <a:ext cx="2967776" cy="1305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9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6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1454" y="2153114"/>
            <a:ext cx="3865388" cy="1049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8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2545" y="1200239"/>
            <a:ext cx="5045950" cy="1346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7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2798439"/>
            <a:ext cx="3284628" cy="1047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6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2545" y="989058"/>
            <a:ext cx="3084694" cy="1343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8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2545" y="1645586"/>
            <a:ext cx="6816794" cy="1847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0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1457506"/>
            <a:ext cx="9596826" cy="1212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64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12000" y="1821845"/>
            <a:ext cx="8492429" cy="745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9" t="33085" r="29646" b="9936"/>
          <a:stretch/>
        </p:blipFill>
        <p:spPr>
          <a:xfrm>
            <a:off x="3789484" y="3024555"/>
            <a:ext cx="4651131" cy="136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9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54876" y="903162"/>
            <a:ext cx="333223" cy="209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11206" y="1055629"/>
            <a:ext cx="342743" cy="219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82049" y="1055629"/>
            <a:ext cx="333223" cy="219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29190" y="1055629"/>
            <a:ext cx="495073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63545" y="1655445"/>
            <a:ext cx="474345" cy="543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61550" y="1656080"/>
            <a:ext cx="375920" cy="542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39570" y="1817963"/>
            <a:ext cx="352264" cy="219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635768" y="3218752"/>
            <a:ext cx="218975" cy="161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339305" y="3218752"/>
            <a:ext cx="218975" cy="161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85917" y="3218752"/>
            <a:ext cx="218975" cy="161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431405" y="3771265"/>
            <a:ext cx="506095" cy="5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584690" y="3771265"/>
            <a:ext cx="452755" cy="5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25"/>
          <a:stretch>
            <a:fillRect/>
          </a:stretch>
        </p:blipFill>
        <p:spPr>
          <a:xfrm>
            <a:off x="810895" y="4315460"/>
            <a:ext cx="11520170" cy="1528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/>
          <p:cNvSpPr/>
          <p:nvPr/>
        </p:nvSpPr>
        <p:spPr bwMode="white">
          <a:xfrm>
            <a:off x="9684385" y="4420235"/>
            <a:ext cx="475615" cy="763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3207385" y="5184140"/>
            <a:ext cx="726440" cy="582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3"/>
          <a:stretch>
            <a:fillRect/>
          </a:stretch>
        </p:blipFill>
        <p:spPr>
          <a:xfrm>
            <a:off x="335915" y="260985"/>
            <a:ext cx="11520170" cy="2551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5572125" y="388620"/>
            <a:ext cx="407035" cy="5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09405" y="388620"/>
            <a:ext cx="531495" cy="649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47341" y="1142375"/>
            <a:ext cx="361785" cy="21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3754" y="1543184"/>
            <a:ext cx="628363" cy="28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18712" y="2001251"/>
            <a:ext cx="561719" cy="21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73754" y="2430689"/>
            <a:ext cx="637884" cy="21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812370"/>
            <a:ext cx="11520000" cy="3115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/>
        </p:nvSpPr>
        <p:spPr bwMode="white">
          <a:xfrm>
            <a:off x="7257390" y="3031530"/>
            <a:ext cx="342743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356735" y="3622040"/>
            <a:ext cx="563880" cy="57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572233" y="4975385"/>
            <a:ext cx="352264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259374" y="5594751"/>
            <a:ext cx="352264" cy="20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8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23074" y="1075932"/>
            <a:ext cx="199933" cy="162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13553" y="1677315"/>
            <a:ext cx="209454" cy="162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0" y="2049735"/>
            <a:ext cx="11520000" cy="1714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221995" y="2192635"/>
            <a:ext cx="209454" cy="161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55350" y="2773765"/>
            <a:ext cx="304661" cy="266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31515" y="3431109"/>
            <a:ext cx="199933" cy="161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1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119008" y="922554"/>
            <a:ext cx="257057" cy="209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01487" y="1999988"/>
            <a:ext cx="228495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14876" y="3077422"/>
            <a:ext cx="238016" cy="200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5" y="3811860"/>
            <a:ext cx="11520000" cy="2114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559667" y="3992867"/>
            <a:ext cx="247537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64262" y="5069386"/>
            <a:ext cx="238016" cy="200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4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54545" y="1485265"/>
            <a:ext cx="318770" cy="627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40950" y="1485265"/>
            <a:ext cx="549275" cy="628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16528" y="1647561"/>
            <a:ext cx="209454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44297" y="1647561"/>
            <a:ext cx="199933" cy="219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7154545" y="2113280"/>
            <a:ext cx="523875" cy="693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130155" y="2192655"/>
            <a:ext cx="549275" cy="628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063115" y="2192655"/>
            <a:ext cx="517525" cy="71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756785" y="2192655"/>
            <a:ext cx="705485" cy="614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2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4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9388" y="1820079"/>
            <a:ext cx="1951735" cy="1641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63801" y="1820079"/>
            <a:ext cx="2703867" cy="2252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48495" y="1686477"/>
            <a:ext cx="2256396" cy="2547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19074" y="1686477"/>
            <a:ext cx="2256396" cy="2547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8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9867" y="1847299"/>
            <a:ext cx="1647074" cy="131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63404" y="1847299"/>
            <a:ext cx="1704198" cy="1325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33586" y="1847299"/>
            <a:ext cx="2075504" cy="1153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2023-07-23T11:25:45Z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