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87" b="54984"/>
          <a:stretch>
            <a:fillRect/>
          </a:stretch>
        </p:blipFill>
        <p:spPr>
          <a:xfrm>
            <a:off x="4165600" y="2592070"/>
            <a:ext cx="3860800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3" t="51367" r="29005" b="-2364"/>
          <a:stretch>
            <a:fillRect/>
          </a:stretch>
        </p:blipFill>
        <p:spPr>
          <a:xfrm>
            <a:off x="3683000" y="3543300"/>
            <a:ext cx="4826000" cy="69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9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92826" y="1599371"/>
            <a:ext cx="199933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30512" y="1589837"/>
            <a:ext cx="209454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91900" y="1751909"/>
            <a:ext cx="323702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42565" y="2066290"/>
            <a:ext cx="483870" cy="662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34975" y="2219057"/>
            <a:ext cx="485553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834710" y="2838742"/>
            <a:ext cx="437950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19735" y="2838742"/>
            <a:ext cx="190413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62520" y="3315335"/>
            <a:ext cx="398780" cy="53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232595" y="3467962"/>
            <a:ext cx="209454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997553" y="4926607"/>
            <a:ext cx="209454" cy="15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596694" y="4926607"/>
            <a:ext cx="218975" cy="15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252958" y="4926607"/>
            <a:ext cx="209454" cy="15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956826" y="4926607"/>
            <a:ext cx="218975" cy="152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2" grpId="0" animBg="1"/>
      <p:bldP spid="13" grpId="0" animBg="1"/>
      <p:bldP spid="14" grpId="0" bldLvl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3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19272" y="808080"/>
            <a:ext cx="228495" cy="209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0363" y="1446833"/>
            <a:ext cx="228495" cy="190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0070" y="1426845"/>
            <a:ext cx="1453515" cy="1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44826" y="1426555"/>
            <a:ext cx="1713719" cy="1142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96363" y="1426555"/>
            <a:ext cx="1818446" cy="1142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14347" y="1426555"/>
            <a:ext cx="1723239" cy="145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3057" y="868002"/>
            <a:ext cx="4922181" cy="26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0197" y="917278"/>
            <a:ext cx="4293818" cy="1721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86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708958" y="1227478"/>
            <a:ext cx="333223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2023-07-23T15:37:17Z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