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1" r:id="rId4"/>
    <p:sldId id="269" r:id="rId5"/>
    <p:sldId id="268" r:id="rId6"/>
    <p:sldId id="266" r:id="rId7"/>
    <p:sldId id="265" r:id="rId8"/>
    <p:sldId id="262" r:id="rId9"/>
    <p:sldId id="260" r:id="rId10"/>
    <p:sldId id="258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989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87" b="-16769"/>
          <a:stretch>
            <a:fillRect/>
          </a:stretch>
        </p:blipFill>
        <p:spPr>
          <a:xfrm>
            <a:off x="5250082" y="3717632"/>
            <a:ext cx="2167255" cy="605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54" b="63518"/>
          <a:stretch>
            <a:fillRect/>
          </a:stretch>
        </p:blipFill>
        <p:spPr>
          <a:xfrm>
            <a:off x="4715412" y="2557584"/>
            <a:ext cx="2816225" cy="605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09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0489983" y="1607704"/>
            <a:ext cx="875900" cy="257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159074" y="2198221"/>
            <a:ext cx="333223" cy="209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558611" y="2198221"/>
            <a:ext cx="323702" cy="209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500826" y="2207745"/>
            <a:ext cx="323702" cy="200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595702" y="2179172"/>
            <a:ext cx="333223" cy="257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035636" y="2360136"/>
            <a:ext cx="342743" cy="200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538909" y="2883982"/>
            <a:ext cx="571238" cy="257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909884" y="2912555"/>
            <a:ext cx="609322" cy="219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237345" y="2712720"/>
            <a:ext cx="421005" cy="561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375900" y="2712720"/>
            <a:ext cx="375285" cy="561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85" y="3369900"/>
            <a:ext cx="11520000" cy="1971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/>
          <p:cNvSpPr/>
          <p:nvPr/>
        </p:nvSpPr>
        <p:spPr bwMode="white">
          <a:xfrm>
            <a:off x="1350948" y="3455634"/>
            <a:ext cx="933024" cy="266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5073527" y="3474686"/>
            <a:ext cx="476033" cy="219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8148700" y="3474686"/>
            <a:ext cx="314180" cy="209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1893626" y="4293926"/>
            <a:ext cx="885421" cy="209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9929064" y="4665442"/>
            <a:ext cx="875900" cy="257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7368006" y="5103640"/>
            <a:ext cx="333223" cy="209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49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299239" y="1017593"/>
            <a:ext cx="199933" cy="152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99239" y="1579883"/>
            <a:ext cx="199933" cy="142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32595" y="2104052"/>
            <a:ext cx="285619" cy="257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99239" y="2551978"/>
            <a:ext cx="199933" cy="142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88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187190" y="1477010"/>
            <a:ext cx="533400" cy="551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234305" y="1477010"/>
            <a:ext cx="571500" cy="617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23785" y="1477010"/>
            <a:ext cx="619760" cy="551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538210" y="1477010"/>
            <a:ext cx="662305" cy="551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889615" y="1477010"/>
            <a:ext cx="364490" cy="551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2987702" y="2327183"/>
            <a:ext cx="618842" cy="210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4101619" y="2327183"/>
            <a:ext cx="618842" cy="210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6319933" y="2327183"/>
            <a:ext cx="609322" cy="210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424330" y="2327183"/>
            <a:ext cx="618842" cy="210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9509355" y="2327183"/>
            <a:ext cx="894942" cy="210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3006743" y="2842852"/>
            <a:ext cx="571239" cy="257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5234578" y="2842852"/>
            <a:ext cx="571239" cy="257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6319933" y="2842852"/>
            <a:ext cx="599801" cy="257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8538247" y="2842852"/>
            <a:ext cx="590280" cy="257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9442710" y="2842852"/>
            <a:ext cx="1009190" cy="257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10623272" y="2842852"/>
            <a:ext cx="875900" cy="257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73" y="3468804"/>
            <a:ext cx="11520000" cy="1847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7" name="矩形 26"/>
          <p:cNvSpPr/>
          <p:nvPr/>
        </p:nvSpPr>
        <p:spPr bwMode="white">
          <a:xfrm>
            <a:off x="1281888" y="4335345"/>
            <a:ext cx="1866049" cy="790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/>
        </p:nvSpPr>
        <p:spPr bwMode="white">
          <a:xfrm>
            <a:off x="4252334" y="4325822"/>
            <a:ext cx="1856528" cy="799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/>
        </p:nvSpPr>
        <p:spPr bwMode="white">
          <a:xfrm>
            <a:off x="6661062" y="4335345"/>
            <a:ext cx="1723239" cy="790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/>
        </p:nvSpPr>
        <p:spPr bwMode="white">
          <a:xfrm>
            <a:off x="9479177" y="4325822"/>
            <a:ext cx="2018380" cy="952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05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93223" y="2989642"/>
            <a:ext cx="3227504" cy="285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653157" y="2989642"/>
            <a:ext cx="2951404" cy="285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17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55008" y="1332762"/>
            <a:ext cx="4969785" cy="715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00" y="2624410"/>
            <a:ext cx="11520000" cy="21587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109143" y="3159309"/>
            <a:ext cx="3379834" cy="1585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00" y="4744675"/>
            <a:ext cx="11520000" cy="1369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109143" y="5329057"/>
            <a:ext cx="3636892" cy="699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43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54760" y="1369695"/>
            <a:ext cx="8025765" cy="915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636877"/>
            <a:ext cx="11520000" cy="2241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245421" y="4115464"/>
            <a:ext cx="6845355" cy="715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83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24535" y="2115820"/>
            <a:ext cx="5304790" cy="3192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2023-07-23T15:10:41Z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