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0" b="-2118"/>
          <a:stretch>
            <a:fillRect/>
          </a:stretch>
        </p:blipFill>
        <p:spPr>
          <a:xfrm>
            <a:off x="2286000" y="3823335"/>
            <a:ext cx="762063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8204" y="2531208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6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59867" y="2096302"/>
            <a:ext cx="2570578" cy="111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01884" y="2096302"/>
            <a:ext cx="2189752" cy="111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00958" y="2096302"/>
            <a:ext cx="2313520" cy="110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00033" y="2096302"/>
            <a:ext cx="2446809" cy="111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9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48231" y="1426975"/>
            <a:ext cx="314181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18876" y="1426975"/>
            <a:ext cx="580760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09818" y="1874724"/>
            <a:ext cx="599801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40561" y="2779748"/>
            <a:ext cx="2551537" cy="266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92760" y="3217970"/>
            <a:ext cx="1742280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73388" y="3684772"/>
            <a:ext cx="761652" cy="20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40561" y="4103941"/>
            <a:ext cx="2399206" cy="266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5008" y="999362"/>
            <a:ext cx="3513123" cy="71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5008" y="2325799"/>
            <a:ext cx="3694016" cy="1593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0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353688"/>
            <a:ext cx="3932033" cy="71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5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73983" y="2144851"/>
            <a:ext cx="3674975" cy="1593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