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-19363"/>
          <a:stretch>
            <a:fillRect/>
          </a:stretch>
        </p:blipFill>
        <p:spPr>
          <a:xfrm>
            <a:off x="4390390" y="3756660"/>
            <a:ext cx="3409950" cy="59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590854" y="2469662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02214" y="1696920"/>
            <a:ext cx="342743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82247" y="1696920"/>
            <a:ext cx="333223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77322" y="2117095"/>
            <a:ext cx="323702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09421" y="2136194"/>
            <a:ext cx="342743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72462" y="2565919"/>
            <a:ext cx="590280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73917" y="3024292"/>
            <a:ext cx="476033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421" y="1388990"/>
            <a:ext cx="3522644" cy="724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11314"/>
            <a:ext cx="11520000" cy="1286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3245147"/>
            <a:ext cx="4208132" cy="7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3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951752"/>
            <a:ext cx="3522644" cy="71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1200"/>
            <a:ext cx="11520000" cy="190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4776069"/>
            <a:ext cx="3655933" cy="70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8048" y="1662716"/>
            <a:ext cx="4350942" cy="1860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