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1" b="-1656"/>
          <a:stretch>
            <a:fillRect/>
          </a:stretch>
        </p:blipFill>
        <p:spPr>
          <a:xfrm>
            <a:off x="1697990" y="3613785"/>
            <a:ext cx="9222056" cy="50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8204" y="2285023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6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42975" y="1734077"/>
            <a:ext cx="314181" cy="20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6066" y="2192103"/>
            <a:ext cx="571238" cy="21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67272" y="2659671"/>
            <a:ext cx="190413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33388" y="2659671"/>
            <a:ext cx="333223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87239" y="3575723"/>
            <a:ext cx="333223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04495" y="3575723"/>
            <a:ext cx="333223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63471" y="4033749"/>
            <a:ext cx="456991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04495" y="4033749"/>
            <a:ext cx="333223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809" y="1445891"/>
            <a:ext cx="238016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61487" y="2360325"/>
            <a:ext cx="228495" cy="20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980191"/>
            <a:ext cx="5864727" cy="118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3116263"/>
            <a:ext cx="11520000" cy="143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46382" y="3727341"/>
            <a:ext cx="3313190" cy="73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92744"/>
            <a:ext cx="3722578" cy="1183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3685" y="2192744"/>
            <a:ext cx="2170710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