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5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70" b="-12739"/>
          <a:stretch>
            <a:fillRect/>
          </a:stretch>
        </p:blipFill>
        <p:spPr>
          <a:xfrm>
            <a:off x="2747645" y="3822700"/>
            <a:ext cx="6696710" cy="561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7887" y="2601546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9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988033" y="1981621"/>
            <a:ext cx="199933" cy="209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44760" y="1981621"/>
            <a:ext cx="190413" cy="209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491966" y="1981621"/>
            <a:ext cx="476033" cy="21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29190" y="1981621"/>
            <a:ext cx="333223" cy="209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58690" y="2639695"/>
            <a:ext cx="428625" cy="31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7510016" y="2649348"/>
            <a:ext cx="742611" cy="209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547107" y="2611192"/>
            <a:ext cx="875900" cy="257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85" y="3096850"/>
            <a:ext cx="11520000" cy="3009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矩形 14"/>
          <p:cNvSpPr/>
          <p:nvPr/>
        </p:nvSpPr>
        <p:spPr bwMode="white">
          <a:xfrm>
            <a:off x="6602095" y="3745865"/>
            <a:ext cx="342900" cy="61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606023" y="3954051"/>
            <a:ext cx="609321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786585" y="3944527"/>
            <a:ext cx="856859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10167080" y="3954051"/>
            <a:ext cx="752132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6254089" y="4620763"/>
            <a:ext cx="199933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7967808" y="4763630"/>
            <a:ext cx="618842" cy="219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6254089" y="4925546"/>
            <a:ext cx="199933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4111940" y="5430342"/>
            <a:ext cx="199933" cy="200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5787576" y="5582734"/>
            <a:ext cx="618842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4111940" y="5735125"/>
            <a:ext cx="199933" cy="2095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bldLvl="0" animBg="1"/>
      <p:bldP spid="13" grpId="0" animBg="1"/>
      <p:bldP spid="14" grpId="0" animBg="1"/>
      <p:bldP spid="15" grpId="0" bldLvl="0" animBg="1"/>
      <p:bldP spid="16" grpId="0" bldLvl="0" animBg="1"/>
      <p:bldP spid="17" grpId="0" bldLvl="0" animBg="1"/>
      <p:bldP spid="18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07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527425" y="1057275"/>
            <a:ext cx="517525" cy="640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769350" y="932815"/>
            <a:ext cx="430530" cy="640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425652" y="1879196"/>
            <a:ext cx="618842" cy="21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633454" y="1879196"/>
            <a:ext cx="761652" cy="2102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3701752" y="2347377"/>
            <a:ext cx="590280" cy="25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19074" y="2347377"/>
            <a:ext cx="866380" cy="25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20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3024" y="1160694"/>
            <a:ext cx="571239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921057" y="1160694"/>
            <a:ext cx="714049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29983" y="1160694"/>
            <a:ext cx="1009190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67404" y="1170226"/>
            <a:ext cx="875900" cy="2478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681057" y="1160694"/>
            <a:ext cx="866380" cy="25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585190" y="1160694"/>
            <a:ext cx="866380" cy="266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572895" y="1866265"/>
            <a:ext cx="454025" cy="61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245485" y="1866265"/>
            <a:ext cx="389255" cy="504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33340" y="1866265"/>
            <a:ext cx="377190" cy="61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53300" y="1866265"/>
            <a:ext cx="482600" cy="6165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8871585" y="1866265"/>
            <a:ext cx="485775" cy="61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1216640" y="1810385"/>
            <a:ext cx="439420" cy="6172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889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6358016" y="1467734"/>
            <a:ext cx="4512793" cy="15661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70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988363" y="2458115"/>
            <a:ext cx="999669" cy="2193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2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2023-07-23T14:59:00Z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