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4" b="-4039"/>
          <a:stretch>
            <a:fillRect/>
          </a:stretch>
        </p:blipFill>
        <p:spPr>
          <a:xfrm>
            <a:off x="2703194" y="3895481"/>
            <a:ext cx="6784975" cy="5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570" y="2768600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7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49421" y="1828680"/>
            <a:ext cx="552198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24991" y="1828680"/>
            <a:ext cx="33322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56628" y="1800070"/>
            <a:ext cx="580760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4115" y="2315062"/>
            <a:ext cx="314181" cy="25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81123" y="2324598"/>
            <a:ext cx="314180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78578" y="2820517"/>
            <a:ext cx="875900" cy="25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34115" y="2839590"/>
            <a:ext cx="456991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80396" y="2810980"/>
            <a:ext cx="276099" cy="25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96561" y="3325972"/>
            <a:ext cx="894942" cy="25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37983" y="3325972"/>
            <a:ext cx="323702" cy="25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089785" y="3335509"/>
            <a:ext cx="314181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586842" y="3850501"/>
            <a:ext cx="456991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78446" y="4365493"/>
            <a:ext cx="333223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435173" y="4508546"/>
            <a:ext cx="34274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510677" y="4508546"/>
            <a:ext cx="618842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1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10942" y="1160387"/>
            <a:ext cx="238016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0396" y="2484838"/>
            <a:ext cx="228495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43768" y="3875988"/>
            <a:ext cx="238016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075517"/>
            <a:ext cx="590280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97157" y="1075517"/>
            <a:ext cx="875900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8413" y="1075517"/>
            <a:ext cx="580760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72198" y="1075517"/>
            <a:ext cx="733090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4413" y="1075517"/>
            <a:ext cx="733090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66148" y="1075517"/>
            <a:ext cx="999669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31041" y="1619310"/>
            <a:ext cx="485553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63867" y="1619310"/>
            <a:ext cx="609322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15471" y="1619310"/>
            <a:ext cx="752132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24396" y="1619310"/>
            <a:ext cx="752133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90512" y="1619310"/>
            <a:ext cx="609322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56628" y="1619310"/>
            <a:ext cx="190413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435834" y="2811839"/>
            <a:ext cx="209454" cy="1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901355" y="2840460"/>
            <a:ext cx="218975" cy="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901355" y="2897701"/>
            <a:ext cx="218975" cy="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443041" y="2840460"/>
            <a:ext cx="218975" cy="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443041" y="2897701"/>
            <a:ext cx="218975" cy="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435834" y="3479656"/>
            <a:ext cx="209454" cy="1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652495" y="3479656"/>
            <a:ext cx="209454" cy="1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045060" y="3479656"/>
            <a:ext cx="209454" cy="1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12264" y="2374997"/>
            <a:ext cx="10586975" cy="27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