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44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5" b="-19947"/>
          <a:stretch>
            <a:fillRect/>
          </a:stretch>
        </p:blipFill>
        <p:spPr>
          <a:xfrm>
            <a:off x="2212975" y="3592146"/>
            <a:ext cx="7818120" cy="57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2" b="60655"/>
          <a:stretch>
            <a:fillRect/>
          </a:stretch>
        </p:blipFill>
        <p:spPr>
          <a:xfrm>
            <a:off x="3333115" y="2372360"/>
            <a:ext cx="5577840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719801" y="1654916"/>
            <a:ext cx="199932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19801" y="1969124"/>
            <a:ext cx="190413" cy="19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40628" y="2521368"/>
            <a:ext cx="1428099" cy="2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95768" y="2521368"/>
            <a:ext cx="1437619" cy="2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498215" y="2317750"/>
            <a:ext cx="344170" cy="584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08185" y="2317750"/>
            <a:ext cx="386715" cy="584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67140" y="3121219"/>
            <a:ext cx="285619" cy="19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14743" y="3425906"/>
            <a:ext cx="199933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340628" y="3978150"/>
            <a:ext cx="599801" cy="2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414809" y="3978150"/>
            <a:ext cx="599801" cy="2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856865" y="3731260"/>
            <a:ext cx="331470" cy="628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834120" y="3731260"/>
            <a:ext cx="480695" cy="628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bldLvl="0" animBg="1"/>
      <p:bldP spid="13" grpId="0" bldLvl="0" animBg="1"/>
      <p:bldP spid="14" grpId="0" animBg="1"/>
      <p:bldP spid="15" grpId="0" animBg="1"/>
      <p:bldP spid="18" grpId="0" animBg="1"/>
      <p:bldP spid="19" grpId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9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15851" y="1637881"/>
            <a:ext cx="4772967" cy="1593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 bwMode="white">
          <a:xfrm>
            <a:off x="6481187" y="1454150"/>
            <a:ext cx="3801368" cy="177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3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45487" y="2125369"/>
            <a:ext cx="3379834" cy="963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38842" y="2125369"/>
            <a:ext cx="3513123" cy="973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4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580985"/>
            <a:ext cx="4588958" cy="124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1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07745" y="1762760"/>
            <a:ext cx="7922895" cy="2364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2023-07-23T14:26:55Z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