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82" b="60655"/>
          <a:stretch>
            <a:fillRect/>
          </a:stretch>
        </p:blipFill>
        <p:spPr>
          <a:xfrm>
            <a:off x="3333115" y="2372360"/>
            <a:ext cx="5577840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3" t="64219" r="26133" b="-684"/>
          <a:stretch>
            <a:fillRect/>
          </a:stretch>
        </p:blipFill>
        <p:spPr>
          <a:xfrm>
            <a:off x="3281680" y="3662191"/>
            <a:ext cx="5629275" cy="643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139371" y="1770448"/>
            <a:ext cx="323702" cy="26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14876" y="1770448"/>
            <a:ext cx="314181" cy="25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76000" y="1770448"/>
            <a:ext cx="323702" cy="266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94760" y="2352040"/>
            <a:ext cx="399415" cy="514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40705" y="2352040"/>
            <a:ext cx="406400" cy="584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766743" y="2485203"/>
            <a:ext cx="590280" cy="257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081010" y="3075940"/>
            <a:ext cx="2861945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5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0095" y="1684655"/>
            <a:ext cx="1374140" cy="1230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82842" y="1685230"/>
            <a:ext cx="2189752" cy="194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24793" y="1685230"/>
            <a:ext cx="1094876" cy="122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38115" y="1685230"/>
            <a:ext cx="1923172" cy="1944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8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9867" y="1636844"/>
            <a:ext cx="1885090" cy="1943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49553" y="1636844"/>
            <a:ext cx="2180231" cy="1943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86755" y="1560830"/>
            <a:ext cx="3066415" cy="1867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78595" y="1637030"/>
            <a:ext cx="2391410" cy="1953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7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285" y="999490"/>
            <a:ext cx="6694170" cy="194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348570"/>
            <a:ext cx="11520000" cy="2096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73480" y="1828800"/>
            <a:ext cx="6369050" cy="969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