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6" b="-9810"/>
          <a:stretch>
            <a:fillRect/>
          </a:stretch>
        </p:blipFill>
        <p:spPr>
          <a:xfrm>
            <a:off x="4148162" y="3543544"/>
            <a:ext cx="3948430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65" y="2164135"/>
            <a:ext cx="6365289" cy="87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5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917" y="1046147"/>
            <a:ext cx="428429" cy="362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67669" y="1513109"/>
            <a:ext cx="238016" cy="20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2082" y="4286290"/>
            <a:ext cx="238016" cy="20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8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5966" y="1237654"/>
            <a:ext cx="4036760" cy="57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9801" y="1237654"/>
            <a:ext cx="4998347" cy="92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4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008" y="1884201"/>
            <a:ext cx="5264925" cy="2962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72132" y="2122357"/>
            <a:ext cx="4712727" cy="171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7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45919" y="1536192"/>
            <a:ext cx="3084577" cy="1630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6016415" y="1280160"/>
            <a:ext cx="5863800" cy="192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7745" y="1896110"/>
            <a:ext cx="6511925" cy="199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