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2" r:id="rId6"/>
    <p:sldId id="25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763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70" b="-227"/>
          <a:stretch>
            <a:fillRect/>
          </a:stretch>
        </p:blipFill>
        <p:spPr>
          <a:xfrm>
            <a:off x="4200134" y="3552776"/>
            <a:ext cx="3862705" cy="561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465" y="2164135"/>
            <a:ext cx="6365289" cy="872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54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5442" y="1583468"/>
            <a:ext cx="4055801" cy="1768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19933" y="1583393"/>
            <a:ext cx="3332231" cy="678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70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2057566"/>
            <a:ext cx="5731438" cy="743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35467"/>
            <a:ext cx="11520000" cy="1772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4045673"/>
            <a:ext cx="5998016" cy="73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90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73983" y="2030083"/>
            <a:ext cx="7949752" cy="744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24177"/>
            <a:ext cx="11520000" cy="1913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4147685"/>
            <a:ext cx="8359140" cy="733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2023-07-23T14:23:01Z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