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64" r:id="rId4"/>
    <p:sldId id="263" r:id="rId5"/>
    <p:sldId id="262" r:id="rId6"/>
    <p:sldId id="261" r:id="rId7"/>
    <p:sldId id="260" r:id="rId8"/>
    <p:sldId id="258" r:id="rId9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66" d="100"/>
          <a:sy n="66" d="100"/>
        </p:scale>
        <p:origin x="830" y="5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2023-07-23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458" b="38681"/>
          <a:stretch>
            <a:fillRect/>
          </a:stretch>
        </p:blipFill>
        <p:spPr>
          <a:xfrm>
            <a:off x="3242310" y="3295650"/>
            <a:ext cx="5707380" cy="57277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6465" y="2164135"/>
            <a:ext cx="6365289" cy="8720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4871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8690578" y="1703404"/>
            <a:ext cx="333223" cy="2000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2854413" y="2579952"/>
            <a:ext cx="476033" cy="21913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5225057" y="2579952"/>
            <a:ext cx="885421" cy="21913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3844561" y="3466027"/>
            <a:ext cx="323702" cy="2000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8823867" y="3466027"/>
            <a:ext cx="199933" cy="2000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36627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5967669" y="770280"/>
            <a:ext cx="5036429" cy="15934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32475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264462" y="1427101"/>
            <a:ext cx="5588628" cy="114332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85197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/>
          <p:cNvSpPr/>
          <p:nvPr/>
        </p:nvSpPr>
        <p:spPr bwMode="white">
          <a:xfrm>
            <a:off x="1481559" y="2025569"/>
            <a:ext cx="3553428" cy="14815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4" name="矩形 3"/>
          <p:cNvSpPr/>
          <p:nvPr/>
        </p:nvSpPr>
        <p:spPr bwMode="white">
          <a:xfrm>
            <a:off x="4109013" y="1349375"/>
            <a:ext cx="1041722" cy="89611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5544273" y="1349375"/>
            <a:ext cx="5218342" cy="21577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4" grpId="0" bldLvl="0" animBg="1"/>
      <p:bldP spid="5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59459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1273983" y="2143783"/>
            <a:ext cx="6416925" cy="69634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0</Words>
  <Application>Microsoft Office PowerPoint</Application>
  <PresentationFormat>宽屏</PresentationFormat>
  <Paragraphs>0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2" baseType="lpstr"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5</cp:revision>
  <dcterms:created xsi:type="dcterms:W3CDTF">2023-07-20T00:26:00Z</dcterms:created>
  <dcterms:modified xsi:type="dcterms:W3CDTF">2023-07-23T14:22:10Z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2052-10.1.0.7698</vt:lpwstr>
  </property>
</Properties>
</file>