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1051" y="6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13"/>
          <a:stretch>
            <a:fillRect/>
          </a:stretch>
        </p:blipFill>
        <p:spPr>
          <a:xfrm>
            <a:off x="4283026" y="3711086"/>
            <a:ext cx="3625312" cy="4997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88" b="60918"/>
          <a:stretch>
            <a:fillRect/>
          </a:stretch>
        </p:blipFill>
        <p:spPr>
          <a:xfrm>
            <a:off x="4436110" y="2404745"/>
            <a:ext cx="3319145" cy="648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11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066540" y="1623695"/>
            <a:ext cx="482600" cy="629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918743" y="1838393"/>
            <a:ext cx="561719" cy="200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340628" y="3316787"/>
            <a:ext cx="199933" cy="200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464066" y="3469395"/>
            <a:ext cx="199933" cy="209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549090" y="3469395"/>
            <a:ext cx="333223" cy="200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796297" y="3469395"/>
            <a:ext cx="742611" cy="209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340628" y="3622004"/>
            <a:ext cx="199933" cy="209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737851" y="4222899"/>
            <a:ext cx="276099" cy="200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464396" y="4814257"/>
            <a:ext cx="342743" cy="209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47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12775" y="1798320"/>
            <a:ext cx="1803400" cy="1257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530380" y="1798200"/>
            <a:ext cx="1608991" cy="1257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068060" y="1798320"/>
            <a:ext cx="1804035" cy="1257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976198" y="1798200"/>
            <a:ext cx="1970776" cy="1104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7" grpId="0" bldLvl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130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64462" y="952797"/>
            <a:ext cx="3579768" cy="984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065834"/>
            <a:ext cx="11520000" cy="2719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64462" y="4668692"/>
            <a:ext cx="4065322" cy="10017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58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54942" y="2151393"/>
            <a:ext cx="5779041" cy="1438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2023-07-23T13:50:43Z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