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0" b="-7911"/>
          <a:stretch>
            <a:fillRect/>
          </a:stretch>
        </p:blipFill>
        <p:spPr>
          <a:xfrm>
            <a:off x="4436110" y="3692525"/>
            <a:ext cx="3465366" cy="578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043504" y="1057154"/>
            <a:ext cx="456991" cy="21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1041" y="1563307"/>
            <a:ext cx="533157" cy="21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80396" y="1563307"/>
            <a:ext cx="495074" cy="200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89983" y="2031259"/>
            <a:ext cx="476033" cy="21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4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9112" y="1806945"/>
            <a:ext cx="6712066" cy="172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69881"/>
            <a:ext cx="11520000" cy="2220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4765895"/>
            <a:ext cx="5978975" cy="129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1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9125" y="1501141"/>
            <a:ext cx="6648450" cy="149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3467"/>
            <a:ext cx="11520000" cy="2553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942" y="4181737"/>
            <a:ext cx="4579438" cy="181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