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04" b="-7960"/>
          <a:stretch>
            <a:fillRect/>
          </a:stretch>
        </p:blipFill>
        <p:spPr>
          <a:xfrm>
            <a:off x="2945129" y="3713089"/>
            <a:ext cx="6301105" cy="551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8" b="60918"/>
          <a:stretch>
            <a:fillRect/>
          </a:stretch>
        </p:blipFill>
        <p:spPr>
          <a:xfrm>
            <a:off x="4436110" y="2404745"/>
            <a:ext cx="3319145" cy="648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13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462413" y="1626575"/>
            <a:ext cx="199932" cy="209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45024" y="1778945"/>
            <a:ext cx="295140" cy="209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82247" y="1778945"/>
            <a:ext cx="190413" cy="209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18809" y="1931315"/>
            <a:ext cx="352264" cy="199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97487" y="2340809"/>
            <a:ext cx="314181" cy="209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292363" y="2493179"/>
            <a:ext cx="333223" cy="209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377388" y="2493179"/>
            <a:ext cx="342743" cy="209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491305" y="2655072"/>
            <a:ext cx="342743" cy="199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947305" y="3207413"/>
            <a:ext cx="571239" cy="209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340628" y="3778801"/>
            <a:ext cx="323702" cy="199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977851" y="3750231"/>
            <a:ext cx="2265917" cy="266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709619" y="4178772"/>
            <a:ext cx="323702" cy="209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213884" y="4178772"/>
            <a:ext cx="199933" cy="209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08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99239" y="961175"/>
            <a:ext cx="199933" cy="152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42115" y="1333332"/>
            <a:ext cx="276099" cy="257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99239" y="1781828"/>
            <a:ext cx="199933" cy="152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99239" y="2182612"/>
            <a:ext cx="199933" cy="152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3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59867" y="1770375"/>
            <a:ext cx="2342082" cy="800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97090" y="1770375"/>
            <a:ext cx="3037090" cy="1200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19801" y="1646490"/>
            <a:ext cx="2408727" cy="1334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37983" y="1646490"/>
            <a:ext cx="2380165" cy="1334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0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55008" y="1255972"/>
            <a:ext cx="4217652" cy="26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55008" y="2476020"/>
            <a:ext cx="4769851" cy="276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9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73983" y="3206885"/>
            <a:ext cx="7121453" cy="1085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2023-07-23T13:45:49Z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