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7" b="-1841"/>
          <a:stretch>
            <a:fillRect/>
          </a:stretch>
        </p:blipFill>
        <p:spPr>
          <a:xfrm>
            <a:off x="2736214" y="3598789"/>
            <a:ext cx="6718935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0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9388" y="2345268"/>
            <a:ext cx="1666115" cy="1221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40125" y="2345055"/>
            <a:ext cx="1561465" cy="147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5855" y="2345055"/>
            <a:ext cx="1561465" cy="147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85885" y="2345055"/>
            <a:ext cx="1609090" cy="1475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2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810" y="3308985"/>
            <a:ext cx="3052445" cy="105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19595" y="3308985"/>
            <a:ext cx="3117215" cy="75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989733"/>
            <a:ext cx="3922512" cy="954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674499"/>
            <a:ext cx="2570578" cy="122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841" y="2543171"/>
            <a:ext cx="7340429" cy="2752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