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9" b="-12683"/>
          <a:stretch>
            <a:fillRect/>
          </a:stretch>
        </p:blipFill>
        <p:spPr>
          <a:xfrm>
            <a:off x="3273742" y="3759835"/>
            <a:ext cx="5643880" cy="68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0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44826" y="1732514"/>
            <a:ext cx="314181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11015" y="1732280"/>
            <a:ext cx="324485" cy="584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76330" y="1732514"/>
            <a:ext cx="199933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35504" y="1932673"/>
            <a:ext cx="199933" cy="14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95570" y="1932673"/>
            <a:ext cx="199933" cy="14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18809" y="1885016"/>
            <a:ext cx="314181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44826" y="2037518"/>
            <a:ext cx="323702" cy="209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76330" y="2037518"/>
            <a:ext cx="209454" cy="209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730314" y="2514085"/>
            <a:ext cx="209454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319272" y="2514085"/>
            <a:ext cx="190413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425983" y="2666587"/>
            <a:ext cx="314181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149553" y="2714244"/>
            <a:ext cx="199933" cy="14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853752" y="2666587"/>
            <a:ext cx="342743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739834" y="2819089"/>
            <a:ext cx="199933" cy="209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328793" y="2885808"/>
            <a:ext cx="171371" cy="133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521190" y="3448158"/>
            <a:ext cx="323702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5025123" y="3448158"/>
            <a:ext cx="314181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6396099" y="3448158"/>
            <a:ext cx="199933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6158082" y="4220198"/>
            <a:ext cx="190413" cy="209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71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25520" y="1312261"/>
            <a:ext cx="199933" cy="152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90314" y="1312261"/>
            <a:ext cx="199933" cy="152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8060" y="1911985"/>
            <a:ext cx="4265930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14820" y="1911985"/>
            <a:ext cx="3496945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32153"/>
            <a:ext cx="11520000" cy="2851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759867" y="4710603"/>
            <a:ext cx="933024" cy="1135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59008" y="4710603"/>
            <a:ext cx="1066314" cy="129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91438" y="4710603"/>
            <a:ext cx="1132958" cy="129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90512" y="4710603"/>
            <a:ext cx="1123438" cy="129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8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2512353"/>
            <a:ext cx="5497550" cy="10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6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9340" y="1795780"/>
            <a:ext cx="3672840" cy="252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