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99" b="-12235"/>
          <a:stretch>
            <a:fillRect/>
          </a:stretch>
        </p:blipFill>
        <p:spPr>
          <a:xfrm>
            <a:off x="3549649" y="3721735"/>
            <a:ext cx="509206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2" b="60880"/>
          <a:stretch>
            <a:fillRect/>
          </a:stretch>
        </p:blipFill>
        <p:spPr>
          <a:xfrm>
            <a:off x="4358005" y="2525395"/>
            <a:ext cx="3475355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01752" y="1550259"/>
            <a:ext cx="599801" cy="25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1173" y="1550259"/>
            <a:ext cx="599801" cy="25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87900" y="1940664"/>
            <a:ext cx="19041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59008" y="1940664"/>
            <a:ext cx="190413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58677" y="1940664"/>
            <a:ext cx="323702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38512" y="1940664"/>
            <a:ext cx="19993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09619" y="1940664"/>
            <a:ext cx="190413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33057" y="1940664"/>
            <a:ext cx="199933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378380" y="2245371"/>
            <a:ext cx="19993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49487" y="2245371"/>
            <a:ext cx="19993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339636" y="2245371"/>
            <a:ext cx="33322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662347" y="2245371"/>
            <a:ext cx="209454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662016" y="2245371"/>
            <a:ext cx="314181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785454" y="2245371"/>
            <a:ext cx="323702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844165" y="2626360"/>
            <a:ext cx="353695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674995" y="2626360"/>
            <a:ext cx="398780" cy="50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2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91834" y="1494570"/>
            <a:ext cx="190413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47239" y="1494570"/>
            <a:ext cx="190413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7280" y="1239430"/>
            <a:ext cx="1789611" cy="104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57999" y="1397727"/>
            <a:ext cx="1397727" cy="64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15669" y="1799664"/>
            <a:ext cx="342743" cy="200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47239" y="1799664"/>
            <a:ext cx="190413" cy="209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5" y="3390375"/>
            <a:ext cx="11520000" cy="282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181422" y="4534801"/>
            <a:ext cx="1152000" cy="1621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599670" y="4534801"/>
            <a:ext cx="1161520" cy="1621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84562" y="4687391"/>
            <a:ext cx="1142479" cy="146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598017" y="4687391"/>
            <a:ext cx="1142479" cy="131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5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150280"/>
            <a:ext cx="5169719" cy="119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0262"/>
            <a:ext cx="11520000" cy="2739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88363" y="4591354"/>
            <a:ext cx="2503933" cy="1193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10280" y="4591354"/>
            <a:ext cx="2551538" cy="1193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9013" y="2149685"/>
            <a:ext cx="4617520" cy="3243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