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67494" r="25338" b="-2982"/>
          <a:stretch>
            <a:fillRect/>
          </a:stretch>
        </p:blipFill>
        <p:spPr>
          <a:xfrm>
            <a:off x="3176904" y="3771506"/>
            <a:ext cx="5837555" cy="589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7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359015" y="1685925"/>
            <a:ext cx="340360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19160" y="1685925"/>
            <a:ext cx="410210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68840" y="1685925"/>
            <a:ext cx="318770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14565" y="2383155"/>
            <a:ext cx="384810" cy="60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23933" y="2582094"/>
            <a:ext cx="199933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68840" y="2383790"/>
            <a:ext cx="311785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283173" y="3182918"/>
            <a:ext cx="190413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244760" y="3182918"/>
            <a:ext cx="199933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293870" y="3182620"/>
            <a:ext cx="421005" cy="648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759206" y="3497636"/>
            <a:ext cx="199933" cy="200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023860" y="3182620"/>
            <a:ext cx="354330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052363" y="3402267"/>
            <a:ext cx="190413" cy="133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080625" y="3182620"/>
            <a:ext cx="39052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3590925" y="4384675"/>
            <a:ext cx="41973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6177280" y="4384675"/>
            <a:ext cx="43370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2" grpId="0" bldLvl="0" animBg="1"/>
      <p:bldP spid="14" grpId="0" animBg="1"/>
      <p:bldP spid="16" grpId="0" bldLvl="0" animBg="1"/>
      <p:bldP spid="17" grpId="0" animBg="1"/>
      <p:bldP spid="18" grpId="0" animBg="1"/>
      <p:bldP spid="19" grpId="0" bldLvl="0" animBg="1"/>
      <p:bldP spid="22" grpId="0" animBg="1"/>
      <p:bldP spid="24" grpId="0" bldLvl="0" animBg="1"/>
      <p:bldP spid="25" grpId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96390" y="1522095"/>
            <a:ext cx="452755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73388" y="1674426"/>
            <a:ext cx="199933" cy="200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98780" y="1296140"/>
            <a:ext cx="3373514" cy="97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90695" y="1409700"/>
            <a:ext cx="453390" cy="61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3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638435"/>
            <a:ext cx="4198611" cy="125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704031"/>
            <a:ext cx="3094214" cy="991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22705" y="1884045"/>
            <a:ext cx="4247515" cy="156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