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1" b="-11111"/>
          <a:stretch>
            <a:fillRect/>
          </a:stretch>
        </p:blipFill>
        <p:spPr>
          <a:xfrm>
            <a:off x="3148647" y="3816155"/>
            <a:ext cx="5894705" cy="5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9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01752" y="1664931"/>
            <a:ext cx="923504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67867" y="1664931"/>
            <a:ext cx="1218644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19603" y="1664931"/>
            <a:ext cx="1228165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3438" y="2112608"/>
            <a:ext cx="323702" cy="25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40165" y="2103083"/>
            <a:ext cx="590280" cy="2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58479" y="2550760"/>
            <a:ext cx="580760" cy="22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67338" y="2579335"/>
            <a:ext cx="647404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006413" y="2998437"/>
            <a:ext cx="685487" cy="2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206677" y="3455639"/>
            <a:ext cx="476033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38512" y="3455639"/>
            <a:ext cx="314181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1173" y="2143014"/>
            <a:ext cx="190413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25388" y="2143014"/>
            <a:ext cx="199933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29123" y="2143014"/>
            <a:ext cx="190413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9239" y="989351"/>
            <a:ext cx="199933" cy="15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9239" y="1408918"/>
            <a:ext cx="199933" cy="15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9239" y="1818950"/>
            <a:ext cx="199933" cy="15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99239" y="2238517"/>
            <a:ext cx="199933" cy="15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99239" y="2648549"/>
            <a:ext cx="199933" cy="15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5157" y="2571008"/>
            <a:ext cx="314181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63008" y="2571008"/>
            <a:ext cx="599801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57024" y="2571008"/>
            <a:ext cx="599801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78446" y="4658123"/>
            <a:ext cx="323702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63008" y="4658123"/>
            <a:ext cx="1152000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23669" y="4658123"/>
            <a:ext cx="837818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12264" y="2477346"/>
            <a:ext cx="5864727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