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74" b="1019"/>
          <a:stretch>
            <a:fillRect/>
          </a:stretch>
        </p:blipFill>
        <p:spPr>
          <a:xfrm>
            <a:off x="2592387" y="3715726"/>
            <a:ext cx="7007225" cy="616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2" b="60725"/>
          <a:stretch>
            <a:fillRect/>
          </a:stretch>
        </p:blipFill>
        <p:spPr>
          <a:xfrm>
            <a:off x="3567430" y="2572385"/>
            <a:ext cx="5057140" cy="668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11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416132" y="1704861"/>
            <a:ext cx="199933" cy="200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52561" y="2153148"/>
            <a:ext cx="342742" cy="200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52561" y="2601435"/>
            <a:ext cx="342742" cy="200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52561" y="3049722"/>
            <a:ext cx="342742" cy="200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48297" y="3488471"/>
            <a:ext cx="447471" cy="209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519867" y="3936758"/>
            <a:ext cx="333223" cy="200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138049" y="3936758"/>
            <a:ext cx="447471" cy="200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1089785" y="4375508"/>
            <a:ext cx="342743" cy="200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606545" y="4814257"/>
            <a:ext cx="447471" cy="209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66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32595" y="1027898"/>
            <a:ext cx="285619" cy="257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99239" y="1504969"/>
            <a:ext cx="199933" cy="152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99239" y="1943874"/>
            <a:ext cx="199933" cy="152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99239" y="2392320"/>
            <a:ext cx="199933" cy="152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44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30314" y="922329"/>
            <a:ext cx="3503603" cy="266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94909" y="1160604"/>
            <a:ext cx="1028231" cy="209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92297" y="1360755"/>
            <a:ext cx="2637223" cy="266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75933" y="1608561"/>
            <a:ext cx="971107" cy="200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92297" y="1827774"/>
            <a:ext cx="1247206" cy="200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75933" y="2027925"/>
            <a:ext cx="1428099" cy="266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492297" y="2247139"/>
            <a:ext cx="1418578" cy="266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4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73983" y="1524686"/>
            <a:ext cx="4741289" cy="276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64462" y="1963830"/>
            <a:ext cx="4055801" cy="267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1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283504" y="1923762"/>
            <a:ext cx="2542016" cy="26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73983" y="2362378"/>
            <a:ext cx="5588628" cy="26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2023-07-23T12:12:47Z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