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57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5" t="65755" r="23490" b="3557"/>
          <a:stretch>
            <a:fillRect/>
          </a:stretch>
        </p:blipFill>
        <p:spPr>
          <a:xfrm>
            <a:off x="2732087" y="3650352"/>
            <a:ext cx="6727825" cy="569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10" y="1569720"/>
            <a:ext cx="1607185" cy="12470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630" y="1527680"/>
            <a:ext cx="1607185" cy="1373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9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68330" y="941189"/>
            <a:ext cx="190413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43966" y="941189"/>
            <a:ext cx="314181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67140" y="941189"/>
            <a:ext cx="199932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94776" y="922133"/>
            <a:ext cx="599801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78314" y="1388990"/>
            <a:ext cx="609322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49421" y="1865375"/>
            <a:ext cx="590280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47768" y="1865375"/>
            <a:ext cx="599801" cy="25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082247" y="2341759"/>
            <a:ext cx="599801" cy="25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09487" y="2341759"/>
            <a:ext cx="599801" cy="25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958809" y="2837199"/>
            <a:ext cx="199933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691570" y="2837199"/>
            <a:ext cx="190413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414809" y="2837199"/>
            <a:ext cx="190413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578314" y="3285001"/>
            <a:ext cx="609322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520528" y="3304056"/>
            <a:ext cx="199933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272330" y="3313584"/>
            <a:ext cx="199933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328793" y="3294529"/>
            <a:ext cx="314181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578314" y="4218715"/>
            <a:ext cx="599801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491636" y="4247298"/>
            <a:ext cx="342743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329123" y="4237770"/>
            <a:ext cx="323702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750016" y="4704627"/>
            <a:ext cx="323702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3140033" y="4704627"/>
            <a:ext cx="314181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4796628" y="4695099"/>
            <a:ext cx="609322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6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87702" y="1551654"/>
            <a:ext cx="190413" cy="209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87702" y="2028315"/>
            <a:ext cx="190413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76330" y="2028315"/>
            <a:ext cx="209454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87702" y="2495444"/>
            <a:ext cx="190413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00231" y="2495444"/>
            <a:ext cx="342743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87702" y="2962572"/>
            <a:ext cx="333223" cy="209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54942" y="2296695"/>
            <a:ext cx="4398545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64462" y="2764173"/>
            <a:ext cx="3922512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9</cp:revision>
  <dcterms:created xsi:type="dcterms:W3CDTF">2023-07-20T00:26:00Z</dcterms:created>
  <dcterms:modified xsi:type="dcterms:W3CDTF">2023-07-23T12:11:42Z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