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6" b="-11090"/>
          <a:stretch>
            <a:fillRect/>
          </a:stretch>
        </p:blipFill>
        <p:spPr>
          <a:xfrm>
            <a:off x="4171315" y="3913798"/>
            <a:ext cx="4091305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53421" y="2093422"/>
            <a:ext cx="1152000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5603" y="2541064"/>
            <a:ext cx="1161520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99570" y="2979181"/>
            <a:ext cx="590280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7785" y="3445872"/>
            <a:ext cx="199933" cy="20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5" y="4179525"/>
            <a:ext cx="11520000" cy="2656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9075988" y="4331890"/>
            <a:ext cx="333223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11856" y="4769939"/>
            <a:ext cx="352264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10798" y="4769939"/>
            <a:ext cx="333223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48021" y="5207988"/>
            <a:ext cx="333223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66005" y="5207988"/>
            <a:ext cx="342743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297608" y="6541182"/>
            <a:ext cx="456991" cy="19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0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97024" y="1448231"/>
            <a:ext cx="238016" cy="200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16528" y="3214220"/>
            <a:ext cx="228495" cy="190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45421" y="1438685"/>
            <a:ext cx="4074842" cy="71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190745"/>
            <a:ext cx="7683173" cy="1144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