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58"/>
          <a:stretch>
            <a:fillRect/>
          </a:stretch>
        </p:blipFill>
        <p:spPr>
          <a:xfrm>
            <a:off x="4359369" y="3655029"/>
            <a:ext cx="3621658" cy="584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2" b="60725"/>
          <a:stretch>
            <a:fillRect/>
          </a:stretch>
        </p:blipFill>
        <p:spPr>
          <a:xfrm>
            <a:off x="3567430" y="2363470"/>
            <a:ext cx="5057140" cy="668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5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26115" y="2135306"/>
            <a:ext cx="199933" cy="200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76661" y="2135306"/>
            <a:ext cx="199933" cy="200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05090" y="2574360"/>
            <a:ext cx="323702" cy="200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35107" y="3013414"/>
            <a:ext cx="199933" cy="20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71801" y="3013414"/>
            <a:ext cx="314181" cy="20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473917" y="3452469"/>
            <a:ext cx="199933" cy="20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5" y="3805510"/>
            <a:ext cx="11520000" cy="2677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7044908" y="4310541"/>
            <a:ext cx="609322" cy="26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82065" y="4339128"/>
            <a:ext cx="199933" cy="200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721536" y="4748871"/>
            <a:ext cx="580760" cy="26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275387" y="5196729"/>
            <a:ext cx="866380" cy="257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025536" y="5196729"/>
            <a:ext cx="571239" cy="26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826264" y="6082917"/>
            <a:ext cx="1161520" cy="26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996974" y="6082917"/>
            <a:ext cx="1132958" cy="26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158164" y="6082917"/>
            <a:ext cx="990148" cy="26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4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1333754"/>
            <a:ext cx="9539702" cy="706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6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78842" y="1399372"/>
            <a:ext cx="3446479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24991" y="1399372"/>
            <a:ext cx="3579768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7884" y="2715275"/>
            <a:ext cx="3570247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24991" y="2715275"/>
            <a:ext cx="4408066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6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45421" y="2169334"/>
            <a:ext cx="4541355" cy="704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2023-07-23T12:19:56Z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