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82" r:id="rId4"/>
    <p:sldId id="281" r:id="rId5"/>
    <p:sldId id="280" r:id="rId6"/>
    <p:sldId id="279" r:id="rId7"/>
    <p:sldId id="278" r:id="rId8"/>
    <p:sldId id="277" r:id="rId9"/>
    <p:sldId id="276" r:id="rId10"/>
    <p:sldId id="275" r:id="rId11"/>
    <p:sldId id="273" r:id="rId12"/>
    <p:sldId id="272" r:id="rId13"/>
    <p:sldId id="270" r:id="rId14"/>
    <p:sldId id="269" r:id="rId15"/>
    <p:sldId id="266" r:id="rId16"/>
    <p:sldId id="262" r:id="rId17"/>
    <p:sldId id="260" r:id="rId18"/>
    <p:sldId id="258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3E778FD-6683-8010-A1F1-D0919E95D7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682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26A2B997-649F-E834-8821-11DB5EC19C6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40" y="2905080"/>
            <a:ext cx="11520000" cy="1312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CB0C7E7-F95E-05F4-38E0-98B43CF3A510}"/>
              </a:ext>
            </a:extLst>
          </p:cNvPr>
          <p:cNvSpPr/>
          <p:nvPr/>
        </p:nvSpPr>
        <p:spPr bwMode="white">
          <a:xfrm>
            <a:off x="521070" y="2971886"/>
            <a:ext cx="4348110" cy="12572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3047531-3A0D-2687-948D-4A408B34562B}"/>
              </a:ext>
            </a:extLst>
          </p:cNvPr>
          <p:cNvSpPr/>
          <p:nvPr/>
        </p:nvSpPr>
        <p:spPr bwMode="white">
          <a:xfrm>
            <a:off x="5268330" y="2956646"/>
            <a:ext cx="4348110" cy="12572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97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96FB8D8-E869-1E6D-364C-F465748528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502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7652344-497D-BFB3-767D-1C4112808258}"/>
              </a:ext>
            </a:extLst>
          </p:cNvPr>
          <p:cNvSpPr/>
          <p:nvPr/>
        </p:nvSpPr>
        <p:spPr bwMode="white">
          <a:xfrm>
            <a:off x="2425983" y="1724120"/>
            <a:ext cx="323702" cy="200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F05BD35-554E-2EB1-987E-68BCAE170E46}"/>
              </a:ext>
            </a:extLst>
          </p:cNvPr>
          <p:cNvSpPr/>
          <p:nvPr/>
        </p:nvSpPr>
        <p:spPr bwMode="white">
          <a:xfrm>
            <a:off x="2425983" y="2182006"/>
            <a:ext cx="323702" cy="2098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1E6CE19-E7E8-7AB7-73E4-7785C1625120}"/>
              </a:ext>
            </a:extLst>
          </p:cNvPr>
          <p:cNvSpPr/>
          <p:nvPr/>
        </p:nvSpPr>
        <p:spPr bwMode="white">
          <a:xfrm>
            <a:off x="2483107" y="2649432"/>
            <a:ext cx="199933" cy="200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E05791B-87D4-90DA-2925-C31CF2D84CED}"/>
              </a:ext>
            </a:extLst>
          </p:cNvPr>
          <p:cNvSpPr/>
          <p:nvPr/>
        </p:nvSpPr>
        <p:spPr bwMode="white">
          <a:xfrm>
            <a:off x="3035305" y="4185259"/>
            <a:ext cx="352264" cy="2194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0213D60-8E11-51E6-B796-1F5DA98B40FB}"/>
              </a:ext>
            </a:extLst>
          </p:cNvPr>
          <p:cNvSpPr/>
          <p:nvPr/>
        </p:nvSpPr>
        <p:spPr bwMode="white">
          <a:xfrm>
            <a:off x="9928264" y="4194799"/>
            <a:ext cx="476033" cy="2194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D094D8D-D5D3-BDCB-DFC6-BD2188DB4B1F}"/>
              </a:ext>
            </a:extLst>
          </p:cNvPr>
          <p:cNvSpPr/>
          <p:nvPr/>
        </p:nvSpPr>
        <p:spPr bwMode="white">
          <a:xfrm>
            <a:off x="10251966" y="4614528"/>
            <a:ext cx="618842" cy="2289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086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E75CCA7-407A-8290-773E-AAA15E041E1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86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C352AEF-85F9-E2E2-21E7-9FFA18459D32}"/>
              </a:ext>
            </a:extLst>
          </p:cNvPr>
          <p:cNvSpPr/>
          <p:nvPr/>
        </p:nvSpPr>
        <p:spPr bwMode="white">
          <a:xfrm>
            <a:off x="1721454" y="1760354"/>
            <a:ext cx="3551206" cy="1173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418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8B39F86-C8EA-A91D-50AC-5CC8D3C8F3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452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FEC2760-232F-8B1C-5F71-8496B27201E2}"/>
              </a:ext>
            </a:extLst>
          </p:cNvPr>
          <p:cNvSpPr/>
          <p:nvPr/>
        </p:nvSpPr>
        <p:spPr bwMode="white">
          <a:xfrm>
            <a:off x="1283504" y="2551849"/>
            <a:ext cx="5940256" cy="8847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197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7827A2E-81DF-8A79-84BF-3FF28658DE9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401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BBAE514-1514-188B-68BC-A840F4C25E1D}"/>
              </a:ext>
            </a:extLst>
          </p:cNvPr>
          <p:cNvSpPr/>
          <p:nvPr/>
        </p:nvSpPr>
        <p:spPr bwMode="white">
          <a:xfrm>
            <a:off x="1150214" y="2818562"/>
            <a:ext cx="5921146" cy="14029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A07926AD-538A-51BA-9674-038AA18FE92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60" y="4398600"/>
            <a:ext cx="11520000" cy="13869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0239849-4F90-C7A2-FEC8-EA62A95D732C}"/>
              </a:ext>
            </a:extLst>
          </p:cNvPr>
          <p:cNvSpPr/>
          <p:nvPr/>
        </p:nvSpPr>
        <p:spPr bwMode="white">
          <a:xfrm>
            <a:off x="1134974" y="4875962"/>
            <a:ext cx="5921146" cy="14029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52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C8C4A59-65DF-7BCF-CAE3-96D5B65ED82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8813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8E12FB3-2158-B6DC-A267-5EC27E696137}"/>
              </a:ext>
            </a:extLst>
          </p:cNvPr>
          <p:cNvSpPr/>
          <p:nvPr/>
        </p:nvSpPr>
        <p:spPr bwMode="white">
          <a:xfrm>
            <a:off x="1283504" y="1429600"/>
            <a:ext cx="4248616" cy="1024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0D0CA1AE-7A47-6EC3-AE51-4ABA9E4FD2D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60" y="3179400"/>
            <a:ext cx="11520000" cy="2953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8776E96-FCDF-CD1C-F722-AAE62D14A134}"/>
              </a:ext>
            </a:extLst>
          </p:cNvPr>
          <p:cNvSpPr/>
          <p:nvPr/>
        </p:nvSpPr>
        <p:spPr bwMode="white">
          <a:xfrm>
            <a:off x="1336844" y="4226140"/>
            <a:ext cx="5665936" cy="2167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80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61F3D0B-571E-7D70-C992-85850F48C21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37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71B8452-D6FC-F032-0F4E-278D73077531}"/>
              </a:ext>
            </a:extLst>
          </p:cNvPr>
          <p:cNvSpPr/>
          <p:nvPr/>
        </p:nvSpPr>
        <p:spPr bwMode="white">
          <a:xfrm>
            <a:off x="1302544" y="1927330"/>
            <a:ext cx="6096475" cy="1364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89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AC15651-5E09-9639-0863-CD7DCC09A29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383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9DB70C6-E68A-B43F-4671-C0EEAF03B479}"/>
              </a:ext>
            </a:extLst>
          </p:cNvPr>
          <p:cNvSpPr/>
          <p:nvPr/>
        </p:nvSpPr>
        <p:spPr bwMode="white">
          <a:xfrm>
            <a:off x="940760" y="1895620"/>
            <a:ext cx="7006900" cy="2447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872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6C974F1-63A6-A880-B163-727D79977F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4" t="35056" r="28777"/>
          <a:stretch/>
        </p:blipFill>
        <p:spPr>
          <a:xfrm>
            <a:off x="3619500" y="2827020"/>
            <a:ext cx="4983480" cy="1676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2B146F7-3E07-6B4A-FDD6-8368EE2CA71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389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F3D25E2-53E0-0A20-7BBB-6B16CCA5BB0B}"/>
              </a:ext>
            </a:extLst>
          </p:cNvPr>
          <p:cNvSpPr/>
          <p:nvPr/>
        </p:nvSpPr>
        <p:spPr bwMode="white">
          <a:xfrm>
            <a:off x="7405289" y="913134"/>
            <a:ext cx="437950" cy="209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14E2DD5-A941-8B20-D1F0-74F007EAD8B2}"/>
              </a:ext>
            </a:extLst>
          </p:cNvPr>
          <p:cNvSpPr/>
          <p:nvPr/>
        </p:nvSpPr>
        <p:spPr bwMode="white">
          <a:xfrm>
            <a:off x="8719140" y="1389975"/>
            <a:ext cx="771173" cy="2193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AF7D5F8-A42A-5BE3-8807-77520780B0F2}"/>
              </a:ext>
            </a:extLst>
          </p:cNvPr>
          <p:cNvSpPr/>
          <p:nvPr/>
        </p:nvSpPr>
        <p:spPr bwMode="white">
          <a:xfrm>
            <a:off x="1730975" y="1866815"/>
            <a:ext cx="628363" cy="228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363FA1D-6DFE-A8D4-23B2-82FC6A6FD5DF}"/>
              </a:ext>
            </a:extLst>
          </p:cNvPr>
          <p:cNvSpPr/>
          <p:nvPr/>
        </p:nvSpPr>
        <p:spPr bwMode="white">
          <a:xfrm>
            <a:off x="3835041" y="2353192"/>
            <a:ext cx="199933" cy="209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D3C2B7A-7DC9-67BA-785D-C9B6CF98F68D}"/>
              </a:ext>
            </a:extLst>
          </p:cNvPr>
          <p:cNvSpPr/>
          <p:nvPr/>
        </p:nvSpPr>
        <p:spPr bwMode="white">
          <a:xfrm>
            <a:off x="8833388" y="2353192"/>
            <a:ext cx="323702" cy="209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FE772B6-FCB1-86D9-66E1-4DCD3521D7B2}"/>
              </a:ext>
            </a:extLst>
          </p:cNvPr>
          <p:cNvSpPr/>
          <p:nvPr/>
        </p:nvSpPr>
        <p:spPr bwMode="white">
          <a:xfrm>
            <a:off x="3101950" y="2830033"/>
            <a:ext cx="352264" cy="209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51C2037-74E4-229C-CB48-6017AF4D133F}"/>
              </a:ext>
            </a:extLst>
          </p:cNvPr>
          <p:cNvSpPr/>
          <p:nvPr/>
        </p:nvSpPr>
        <p:spPr bwMode="white">
          <a:xfrm>
            <a:off x="8880991" y="2830033"/>
            <a:ext cx="495074" cy="228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810ACF8-33E3-1C38-47E8-88E8B7B49769}"/>
              </a:ext>
            </a:extLst>
          </p:cNvPr>
          <p:cNvSpPr/>
          <p:nvPr/>
        </p:nvSpPr>
        <p:spPr bwMode="white">
          <a:xfrm>
            <a:off x="1816661" y="4098428"/>
            <a:ext cx="218975" cy="171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8D4B516-F832-E692-6A7C-706F404BA361}"/>
              </a:ext>
            </a:extLst>
          </p:cNvPr>
          <p:cNvSpPr/>
          <p:nvPr/>
        </p:nvSpPr>
        <p:spPr bwMode="white">
          <a:xfrm>
            <a:off x="5129851" y="4098428"/>
            <a:ext cx="218975" cy="171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C22BAAA-3A5C-D692-334B-C2085CB99201}"/>
              </a:ext>
            </a:extLst>
          </p:cNvPr>
          <p:cNvSpPr/>
          <p:nvPr/>
        </p:nvSpPr>
        <p:spPr bwMode="white">
          <a:xfrm>
            <a:off x="8414479" y="4098428"/>
            <a:ext cx="218975" cy="171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EA354C6F-1E79-4B5F-606A-21F52B6789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23"/>
          <a:stretch/>
        </p:blipFill>
        <p:spPr>
          <a:xfrm>
            <a:off x="817200" y="4551000"/>
            <a:ext cx="11520000" cy="18574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25BFCF17-C74F-42BB-07D0-F99CD8321AEA}"/>
              </a:ext>
            </a:extLst>
          </p:cNvPr>
          <p:cNvSpPr/>
          <p:nvPr/>
        </p:nvSpPr>
        <p:spPr bwMode="white">
          <a:xfrm>
            <a:off x="1327879" y="5866268"/>
            <a:ext cx="493301" cy="3516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4CEFE3E4-A704-C914-CE7E-CCDDD8D8C8BC}"/>
              </a:ext>
            </a:extLst>
          </p:cNvPr>
          <p:cNvSpPr/>
          <p:nvPr/>
        </p:nvSpPr>
        <p:spPr bwMode="white">
          <a:xfrm>
            <a:off x="3621499" y="5866268"/>
            <a:ext cx="493301" cy="3516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CAD884B7-63A9-A3DD-8580-0682BC4FB4C8}"/>
              </a:ext>
            </a:extLst>
          </p:cNvPr>
          <p:cNvSpPr/>
          <p:nvPr/>
        </p:nvSpPr>
        <p:spPr bwMode="white">
          <a:xfrm>
            <a:off x="6547579" y="5820548"/>
            <a:ext cx="493301" cy="3516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CA9F029B-BF0F-5CF5-E814-80D23DBE77A4}"/>
              </a:ext>
            </a:extLst>
          </p:cNvPr>
          <p:cNvSpPr/>
          <p:nvPr/>
        </p:nvSpPr>
        <p:spPr bwMode="white">
          <a:xfrm>
            <a:off x="9831799" y="5889128"/>
            <a:ext cx="493301" cy="3516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0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AF53F61-CBDE-41DC-7ECE-0C36DD275D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03"/>
          <a:stretch/>
        </p:blipFill>
        <p:spPr>
          <a:xfrm>
            <a:off x="420960" y="251460"/>
            <a:ext cx="11520000" cy="3354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2F0147F-E796-DDE8-7874-A63CA022B3C6}"/>
              </a:ext>
            </a:extLst>
          </p:cNvPr>
          <p:cNvSpPr/>
          <p:nvPr/>
        </p:nvSpPr>
        <p:spPr bwMode="white">
          <a:xfrm>
            <a:off x="6609389" y="871502"/>
            <a:ext cx="352264" cy="219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D1EC714-FD0B-97FA-2C9C-F1A45AC48C35}"/>
              </a:ext>
            </a:extLst>
          </p:cNvPr>
          <p:cNvSpPr/>
          <p:nvPr/>
        </p:nvSpPr>
        <p:spPr bwMode="white">
          <a:xfrm>
            <a:off x="7637621" y="1357464"/>
            <a:ext cx="504595" cy="219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8F1DE08-7A3B-0506-A5FD-6DEEA329990B}"/>
              </a:ext>
            </a:extLst>
          </p:cNvPr>
          <p:cNvSpPr/>
          <p:nvPr/>
        </p:nvSpPr>
        <p:spPr bwMode="white">
          <a:xfrm>
            <a:off x="9408464" y="1833896"/>
            <a:ext cx="485553" cy="257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C5137F9-564E-3319-8A6D-1082AC976933}"/>
              </a:ext>
            </a:extLst>
          </p:cNvPr>
          <p:cNvSpPr/>
          <p:nvPr/>
        </p:nvSpPr>
        <p:spPr bwMode="white">
          <a:xfrm>
            <a:off x="1058844" y="2310328"/>
            <a:ext cx="952066" cy="257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0DB0ABA-0584-CC79-8E87-AB0580A8F0C6}"/>
              </a:ext>
            </a:extLst>
          </p:cNvPr>
          <p:cNvSpPr/>
          <p:nvPr/>
        </p:nvSpPr>
        <p:spPr bwMode="white">
          <a:xfrm>
            <a:off x="7113984" y="2310328"/>
            <a:ext cx="342742" cy="219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F22EE16-B753-9E44-370C-3195EE6497FF}"/>
              </a:ext>
            </a:extLst>
          </p:cNvPr>
          <p:cNvSpPr/>
          <p:nvPr/>
        </p:nvSpPr>
        <p:spPr bwMode="white">
          <a:xfrm>
            <a:off x="1363505" y="3272722"/>
            <a:ext cx="333223" cy="209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220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3BDC7C2-79EC-584A-7794-1A41F9D2437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776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8C54D44-A7B1-18D0-A9C0-68AEFECC45A5}"/>
              </a:ext>
            </a:extLst>
          </p:cNvPr>
          <p:cNvSpPr/>
          <p:nvPr/>
        </p:nvSpPr>
        <p:spPr bwMode="white">
          <a:xfrm>
            <a:off x="11184991" y="1008820"/>
            <a:ext cx="209454" cy="162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258D1CD-4228-FCB2-4A2C-C34B40807DBA}"/>
              </a:ext>
            </a:extLst>
          </p:cNvPr>
          <p:cNvSpPr/>
          <p:nvPr/>
        </p:nvSpPr>
        <p:spPr bwMode="white">
          <a:xfrm>
            <a:off x="11118347" y="1447728"/>
            <a:ext cx="295140" cy="267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0C49A2C-513A-1FE5-884E-6D43D7681DEF}"/>
              </a:ext>
            </a:extLst>
          </p:cNvPr>
          <p:cNvSpPr/>
          <p:nvPr/>
        </p:nvSpPr>
        <p:spPr bwMode="white">
          <a:xfrm>
            <a:off x="11118347" y="1924802"/>
            <a:ext cx="295140" cy="276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56BA908-6845-942B-2BFA-F8FB67249DA2}"/>
              </a:ext>
            </a:extLst>
          </p:cNvPr>
          <p:cNvSpPr/>
          <p:nvPr/>
        </p:nvSpPr>
        <p:spPr bwMode="white">
          <a:xfrm>
            <a:off x="11118347" y="2401876"/>
            <a:ext cx="295140" cy="276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884CE3D-26EB-832A-EF79-2E6B90461622}"/>
              </a:ext>
            </a:extLst>
          </p:cNvPr>
          <p:cNvSpPr/>
          <p:nvPr/>
        </p:nvSpPr>
        <p:spPr bwMode="white">
          <a:xfrm>
            <a:off x="11184991" y="3413272"/>
            <a:ext cx="209454" cy="152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617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6A713CF-7D1D-4771-FC07-C61112AE769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083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A7B135A-6314-3BE5-B8E6-795C913294EA}"/>
              </a:ext>
            </a:extLst>
          </p:cNvPr>
          <p:cNvSpPr/>
          <p:nvPr/>
        </p:nvSpPr>
        <p:spPr bwMode="white">
          <a:xfrm>
            <a:off x="7614743" y="997944"/>
            <a:ext cx="247537" cy="209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B3C9B52-9845-6690-C5D6-2B9B80C186D9}"/>
              </a:ext>
            </a:extLst>
          </p:cNvPr>
          <p:cNvSpPr/>
          <p:nvPr/>
        </p:nvSpPr>
        <p:spPr bwMode="white">
          <a:xfrm>
            <a:off x="4549090" y="1864405"/>
            <a:ext cx="238016" cy="209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B3AE938-170E-1157-4107-8C606A73FF23}"/>
              </a:ext>
            </a:extLst>
          </p:cNvPr>
          <p:cNvSpPr/>
          <p:nvPr/>
        </p:nvSpPr>
        <p:spPr bwMode="white">
          <a:xfrm>
            <a:off x="8062214" y="2740389"/>
            <a:ext cx="238016" cy="199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2F02ACD-3119-0E6B-62CB-5078DE5D662C}"/>
              </a:ext>
            </a:extLst>
          </p:cNvPr>
          <p:cNvSpPr/>
          <p:nvPr/>
        </p:nvSpPr>
        <p:spPr bwMode="white">
          <a:xfrm>
            <a:off x="9661685" y="2730867"/>
            <a:ext cx="247537" cy="218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030C31E-03A7-40A5-2102-B8AE37C812F6}"/>
              </a:ext>
            </a:extLst>
          </p:cNvPr>
          <p:cNvSpPr/>
          <p:nvPr/>
        </p:nvSpPr>
        <p:spPr bwMode="white">
          <a:xfrm>
            <a:off x="5720132" y="3606850"/>
            <a:ext cx="238016" cy="209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FD525F1-4DA6-6B45-5DB9-BEEAA9E7EADA}"/>
              </a:ext>
            </a:extLst>
          </p:cNvPr>
          <p:cNvSpPr/>
          <p:nvPr/>
        </p:nvSpPr>
        <p:spPr bwMode="white">
          <a:xfrm>
            <a:off x="6738842" y="4473312"/>
            <a:ext cx="247537" cy="209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78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D1A86C1-AACE-0122-EC3C-82504D177EC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8288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BB20EB4-6647-69EC-4420-35A93D175234}"/>
              </a:ext>
            </a:extLst>
          </p:cNvPr>
          <p:cNvSpPr/>
          <p:nvPr/>
        </p:nvSpPr>
        <p:spPr bwMode="white">
          <a:xfrm>
            <a:off x="2283173" y="1398252"/>
            <a:ext cx="456991" cy="219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A6986D5-03CD-E6BC-1053-8F9FF7D58B1F}"/>
              </a:ext>
            </a:extLst>
          </p:cNvPr>
          <p:cNvSpPr/>
          <p:nvPr/>
        </p:nvSpPr>
        <p:spPr bwMode="white">
          <a:xfrm>
            <a:off x="5063206" y="1398252"/>
            <a:ext cx="495074" cy="219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574C8AA-C858-04C5-3525-FD810AB8476D}"/>
              </a:ext>
            </a:extLst>
          </p:cNvPr>
          <p:cNvSpPr/>
          <p:nvPr/>
        </p:nvSpPr>
        <p:spPr bwMode="white">
          <a:xfrm>
            <a:off x="7986049" y="1398252"/>
            <a:ext cx="495074" cy="219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48DB692-235D-BD4F-6E47-30B1A860EC6D}"/>
              </a:ext>
            </a:extLst>
          </p:cNvPr>
          <p:cNvSpPr/>
          <p:nvPr/>
        </p:nvSpPr>
        <p:spPr bwMode="white">
          <a:xfrm>
            <a:off x="10766082" y="1398252"/>
            <a:ext cx="637885" cy="219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A9A0D04-B277-3E5D-E168-9D538B4B7B52}"/>
              </a:ext>
            </a:extLst>
          </p:cNvPr>
          <p:cNvSpPr/>
          <p:nvPr/>
        </p:nvSpPr>
        <p:spPr bwMode="white">
          <a:xfrm>
            <a:off x="2578314" y="1836414"/>
            <a:ext cx="790214" cy="219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24AA7DA-F394-566C-79F6-E6126E980069}"/>
              </a:ext>
            </a:extLst>
          </p:cNvPr>
          <p:cNvSpPr/>
          <p:nvPr/>
        </p:nvSpPr>
        <p:spPr bwMode="white">
          <a:xfrm>
            <a:off x="5501157" y="1836414"/>
            <a:ext cx="637884" cy="219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8400AB8-FBDA-4216-94CF-B1FBAA9A55E8}"/>
              </a:ext>
            </a:extLst>
          </p:cNvPr>
          <p:cNvSpPr/>
          <p:nvPr/>
        </p:nvSpPr>
        <p:spPr bwMode="white">
          <a:xfrm>
            <a:off x="8128859" y="1836414"/>
            <a:ext cx="495074" cy="219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AF22B02-6F87-1452-74B8-C546ADE5760F}"/>
              </a:ext>
            </a:extLst>
          </p:cNvPr>
          <p:cNvSpPr/>
          <p:nvPr/>
        </p:nvSpPr>
        <p:spPr bwMode="white">
          <a:xfrm>
            <a:off x="10632793" y="1836414"/>
            <a:ext cx="771173" cy="219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60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3B1B2F48-81A2-46D9-118B-E883BEEECB3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77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0" name="矩形 29">
            <a:extLst>
              <a:ext uri="{FF2B5EF4-FFF2-40B4-BE49-F238E27FC236}">
                <a16:creationId xmlns:a16="http://schemas.microsoft.com/office/drawing/2014/main" id="{0C87C91C-B56C-9C47-B528-EA12248CD6BD}"/>
              </a:ext>
            </a:extLst>
          </p:cNvPr>
          <p:cNvSpPr/>
          <p:nvPr/>
        </p:nvSpPr>
        <p:spPr bwMode="white">
          <a:xfrm>
            <a:off x="2235570" y="884006"/>
            <a:ext cx="1161520" cy="219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>
            <a:extLst>
              <a:ext uri="{FF2B5EF4-FFF2-40B4-BE49-F238E27FC236}">
                <a16:creationId xmlns:a16="http://schemas.microsoft.com/office/drawing/2014/main" id="{1F799267-2FDA-0058-1259-D7DDB4A3AC44}"/>
              </a:ext>
            </a:extLst>
          </p:cNvPr>
          <p:cNvSpPr/>
          <p:nvPr/>
        </p:nvSpPr>
        <p:spPr bwMode="white">
          <a:xfrm>
            <a:off x="719190" y="1653626"/>
            <a:ext cx="2138310" cy="1897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2" name="矩形 31">
            <a:extLst>
              <a:ext uri="{FF2B5EF4-FFF2-40B4-BE49-F238E27FC236}">
                <a16:creationId xmlns:a16="http://schemas.microsoft.com/office/drawing/2014/main" id="{6B94FEFF-5909-9F75-9B4D-5B8085EEB8A4}"/>
              </a:ext>
            </a:extLst>
          </p:cNvPr>
          <p:cNvSpPr/>
          <p:nvPr/>
        </p:nvSpPr>
        <p:spPr bwMode="white">
          <a:xfrm>
            <a:off x="6030330" y="853440"/>
            <a:ext cx="1161520" cy="249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3" name="矩形 32">
            <a:extLst>
              <a:ext uri="{FF2B5EF4-FFF2-40B4-BE49-F238E27FC236}">
                <a16:creationId xmlns:a16="http://schemas.microsoft.com/office/drawing/2014/main" id="{1A485166-FEFE-914B-E92D-4434D99960C8}"/>
              </a:ext>
            </a:extLst>
          </p:cNvPr>
          <p:cNvSpPr/>
          <p:nvPr/>
        </p:nvSpPr>
        <p:spPr bwMode="white">
          <a:xfrm>
            <a:off x="4399650" y="1508760"/>
            <a:ext cx="2427870" cy="3078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4" name="矩形 33">
            <a:extLst>
              <a:ext uri="{FF2B5EF4-FFF2-40B4-BE49-F238E27FC236}">
                <a16:creationId xmlns:a16="http://schemas.microsoft.com/office/drawing/2014/main" id="{7EFF27C8-FF22-6493-3015-2021287811F0}"/>
              </a:ext>
            </a:extLst>
          </p:cNvPr>
          <p:cNvSpPr/>
          <p:nvPr/>
        </p:nvSpPr>
        <p:spPr bwMode="white">
          <a:xfrm>
            <a:off x="8042010" y="1531620"/>
            <a:ext cx="2427870" cy="3078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5" name="矩形 34">
            <a:extLst>
              <a:ext uri="{FF2B5EF4-FFF2-40B4-BE49-F238E27FC236}">
                <a16:creationId xmlns:a16="http://schemas.microsoft.com/office/drawing/2014/main" id="{8EF68C20-9D33-E043-4C32-7FC635A299CE}"/>
              </a:ext>
            </a:extLst>
          </p:cNvPr>
          <p:cNvSpPr/>
          <p:nvPr/>
        </p:nvSpPr>
        <p:spPr bwMode="white">
          <a:xfrm>
            <a:off x="9581250" y="784860"/>
            <a:ext cx="1193430" cy="388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22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D208C568-AE72-EA1B-144D-19A71B1AD51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464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C159AB35-C9AD-8730-693A-A545EAC4D397}"/>
              </a:ext>
            </a:extLst>
          </p:cNvPr>
          <p:cNvSpPr/>
          <p:nvPr/>
        </p:nvSpPr>
        <p:spPr bwMode="white">
          <a:xfrm>
            <a:off x="742050" y="1287866"/>
            <a:ext cx="4348110" cy="12572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7379DF8E-CE8F-7279-C4C9-2BD634279809}"/>
              </a:ext>
            </a:extLst>
          </p:cNvPr>
          <p:cNvSpPr/>
          <p:nvPr/>
        </p:nvSpPr>
        <p:spPr bwMode="white">
          <a:xfrm>
            <a:off x="6342750" y="1242146"/>
            <a:ext cx="4348110" cy="12572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DFCF665A-AB26-E462-4FBA-5318817C8669}"/>
              </a:ext>
            </a:extLst>
          </p:cNvPr>
          <p:cNvSpPr/>
          <p:nvPr/>
        </p:nvSpPr>
        <p:spPr bwMode="white">
          <a:xfrm>
            <a:off x="505830" y="3040466"/>
            <a:ext cx="4348110" cy="12572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CE221B9A-83F0-F11E-DEAF-34FEE63AB448}"/>
              </a:ext>
            </a:extLst>
          </p:cNvPr>
          <p:cNvSpPr/>
          <p:nvPr/>
        </p:nvSpPr>
        <p:spPr bwMode="white">
          <a:xfrm>
            <a:off x="5344530" y="3048086"/>
            <a:ext cx="4348110" cy="12572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157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栽 花</cp:lastModifiedBy>
  <cp:revision>5</cp:revision>
  <dcterms:created xsi:type="dcterms:W3CDTF">2023-07-20T00:26:43Z</dcterms:created>
  <dcterms:modified xsi:type="dcterms:W3CDTF">2023-07-21T11:54:50Z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