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2" r:id="rId4"/>
    <p:sldId id="281" r:id="rId5"/>
    <p:sldId id="280" r:id="rId6"/>
    <p:sldId id="279" r:id="rId7"/>
    <p:sldId id="277" r:id="rId8"/>
    <p:sldId id="276" r:id="rId9"/>
    <p:sldId id="274" r:id="rId10"/>
    <p:sldId id="273" r:id="rId11"/>
    <p:sldId id="272" r:id="rId12"/>
    <p:sldId id="268" r:id="rId13"/>
    <p:sldId id="265" r:id="rId14"/>
    <p:sldId id="263" r:id="rId15"/>
    <p:sldId id="261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栽 花" initials="栽" lastIdx="1" clrIdx="0">
    <p:extLst>
      <p:ext uri="{19B8F6BF-5375-455C-9EA6-DF929625EA0E}">
        <p15:presenceInfo xmlns:p15="http://schemas.microsoft.com/office/powerpoint/2012/main" userId="da701f98d46d5b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1575A2-32E0-DD0A-0816-3C27A983FD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77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BECBD39-85A3-BEA5-1D9B-A05EB64BB662}"/>
              </a:ext>
            </a:extLst>
          </p:cNvPr>
          <p:cNvSpPr/>
          <p:nvPr/>
        </p:nvSpPr>
        <p:spPr bwMode="white">
          <a:xfrm>
            <a:off x="1978512" y="1714175"/>
            <a:ext cx="218975" cy="171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342EC5-1595-660C-3AA9-C3C964C4CE33}"/>
              </a:ext>
            </a:extLst>
          </p:cNvPr>
          <p:cNvSpPr/>
          <p:nvPr/>
        </p:nvSpPr>
        <p:spPr bwMode="white">
          <a:xfrm>
            <a:off x="5710611" y="1714175"/>
            <a:ext cx="218975" cy="171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0E4F97-D8F0-4BE9-9875-8EF5BC802BFB}"/>
              </a:ext>
            </a:extLst>
          </p:cNvPr>
          <p:cNvSpPr/>
          <p:nvPr/>
        </p:nvSpPr>
        <p:spPr bwMode="white">
          <a:xfrm>
            <a:off x="9280859" y="1714175"/>
            <a:ext cx="218975" cy="171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1E0E600-5833-5FA3-1151-4571C076DC4E}"/>
              </a:ext>
            </a:extLst>
          </p:cNvPr>
          <p:cNvSpPr/>
          <p:nvPr/>
        </p:nvSpPr>
        <p:spPr bwMode="white">
          <a:xfrm flipV="1">
            <a:off x="1835703" y="2339340"/>
            <a:ext cx="236937" cy="243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DD6B54-0AA2-A8B1-7D15-F6E0C1B12AD6}"/>
              </a:ext>
            </a:extLst>
          </p:cNvPr>
          <p:cNvSpPr/>
          <p:nvPr/>
        </p:nvSpPr>
        <p:spPr bwMode="white">
          <a:xfrm>
            <a:off x="5843900" y="2362653"/>
            <a:ext cx="218975" cy="171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D3B0AE-B54D-2FBC-F6FC-49E72EDA3340}"/>
              </a:ext>
            </a:extLst>
          </p:cNvPr>
          <p:cNvSpPr/>
          <p:nvPr/>
        </p:nvSpPr>
        <p:spPr bwMode="white">
          <a:xfrm>
            <a:off x="9280859" y="2362653"/>
            <a:ext cx="218975" cy="171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8D56E88-03D3-BB9F-AA65-0E71D6A01F15}"/>
              </a:ext>
            </a:extLst>
          </p:cNvPr>
          <p:cNvSpPr/>
          <p:nvPr/>
        </p:nvSpPr>
        <p:spPr bwMode="white">
          <a:xfrm>
            <a:off x="2454545" y="3392589"/>
            <a:ext cx="771173" cy="219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C53FC20-3252-8388-E76B-65ED2A0FDCEE}"/>
              </a:ext>
            </a:extLst>
          </p:cNvPr>
          <p:cNvSpPr/>
          <p:nvPr/>
        </p:nvSpPr>
        <p:spPr bwMode="white">
          <a:xfrm>
            <a:off x="4501487" y="3392589"/>
            <a:ext cx="485553" cy="219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397DB0C-B960-B139-93B4-87856856584D}"/>
              </a:ext>
            </a:extLst>
          </p:cNvPr>
          <p:cNvSpPr/>
          <p:nvPr/>
        </p:nvSpPr>
        <p:spPr bwMode="white">
          <a:xfrm>
            <a:off x="2759206" y="3888484"/>
            <a:ext cx="1066314" cy="219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5CF8FF2-3D9A-0709-9E56-7CE605807844}"/>
              </a:ext>
            </a:extLst>
          </p:cNvPr>
          <p:cNvSpPr/>
          <p:nvPr/>
        </p:nvSpPr>
        <p:spPr bwMode="white">
          <a:xfrm>
            <a:off x="4948958" y="3888484"/>
            <a:ext cx="923504" cy="219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556B9A9-93B8-945A-5B63-F99EE5776148}"/>
              </a:ext>
            </a:extLst>
          </p:cNvPr>
          <p:cNvSpPr/>
          <p:nvPr/>
        </p:nvSpPr>
        <p:spPr bwMode="white">
          <a:xfrm>
            <a:off x="3178115" y="4374843"/>
            <a:ext cx="637884" cy="22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DDDC333-D072-1D94-4F8B-4E8E64A2F6C6}"/>
              </a:ext>
            </a:extLst>
          </p:cNvPr>
          <p:cNvSpPr/>
          <p:nvPr/>
        </p:nvSpPr>
        <p:spPr bwMode="white">
          <a:xfrm>
            <a:off x="5225057" y="4374843"/>
            <a:ext cx="495074" cy="22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30FCBBB-0E78-A372-4B95-848D7C53E282}"/>
              </a:ext>
            </a:extLst>
          </p:cNvPr>
          <p:cNvSpPr/>
          <p:nvPr/>
        </p:nvSpPr>
        <p:spPr bwMode="white">
          <a:xfrm>
            <a:off x="2740165" y="4870738"/>
            <a:ext cx="1075834" cy="22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8F06C8E-0259-A5AD-74D2-7ABB1957D070}"/>
              </a:ext>
            </a:extLst>
          </p:cNvPr>
          <p:cNvSpPr/>
          <p:nvPr/>
        </p:nvSpPr>
        <p:spPr bwMode="white">
          <a:xfrm>
            <a:off x="5072727" y="4870738"/>
            <a:ext cx="647404" cy="22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4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F19BD7-5894-1DB2-9BEE-C9164C2555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19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7F9F9DC-08B9-F16C-45D9-FCF31C07A51B}"/>
              </a:ext>
            </a:extLst>
          </p:cNvPr>
          <p:cNvSpPr/>
          <p:nvPr/>
        </p:nvSpPr>
        <p:spPr bwMode="white">
          <a:xfrm>
            <a:off x="1578644" y="3840298"/>
            <a:ext cx="7092916" cy="975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D27D069-1320-351B-CF80-026A443286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40" y="5183460"/>
            <a:ext cx="11520000" cy="1518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40CBB8-7133-6DD6-2206-0EC42C672F2E}"/>
              </a:ext>
            </a:extLst>
          </p:cNvPr>
          <p:cNvSpPr/>
          <p:nvPr/>
        </p:nvSpPr>
        <p:spPr bwMode="white">
          <a:xfrm>
            <a:off x="1689507" y="5746819"/>
            <a:ext cx="6669633" cy="821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9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ABEA9D-EA35-1CC2-470A-CB75CCA5F6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928FCCF-E1D1-30A2-9B97-67384BE5FA0F}"/>
              </a:ext>
            </a:extLst>
          </p:cNvPr>
          <p:cNvSpPr/>
          <p:nvPr/>
        </p:nvSpPr>
        <p:spPr bwMode="white">
          <a:xfrm>
            <a:off x="1283504" y="1360306"/>
            <a:ext cx="6336496" cy="1992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339E519-1D18-BA4B-99F9-7A1E953388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3537540"/>
            <a:ext cx="11520000" cy="1938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CFA2D5-0ACD-2434-9FDD-5B67D095BB7C}"/>
              </a:ext>
            </a:extLst>
          </p:cNvPr>
          <p:cNvSpPr/>
          <p:nvPr/>
        </p:nvSpPr>
        <p:spPr bwMode="white">
          <a:xfrm>
            <a:off x="1378745" y="4597360"/>
            <a:ext cx="4077175" cy="1003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4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F97F76-FF86-F1AF-918D-36A72112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8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5C819F9-09E0-F5AC-6CB5-47783F960447}"/>
              </a:ext>
            </a:extLst>
          </p:cNvPr>
          <p:cNvSpPr/>
          <p:nvPr/>
        </p:nvSpPr>
        <p:spPr bwMode="white">
          <a:xfrm>
            <a:off x="1140694" y="1495174"/>
            <a:ext cx="3713246" cy="897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3D1D38-03D3-ABF4-0AB1-D089C0816640}"/>
              </a:ext>
            </a:extLst>
          </p:cNvPr>
          <p:cNvSpPr/>
          <p:nvPr/>
        </p:nvSpPr>
        <p:spPr bwMode="white">
          <a:xfrm>
            <a:off x="1140694" y="3479344"/>
            <a:ext cx="4680986" cy="1031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8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E0CEEF-2469-F5AB-2E35-73DB18A94C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64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4EB2B6-1E23-E4FE-7D55-0003350E4C95}"/>
              </a:ext>
            </a:extLst>
          </p:cNvPr>
          <p:cNvSpPr/>
          <p:nvPr/>
        </p:nvSpPr>
        <p:spPr bwMode="white">
          <a:xfrm>
            <a:off x="1283504" y="1428067"/>
            <a:ext cx="5856436" cy="918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2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1F03E9-D5A3-5A56-0A44-3F2D8130BD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1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B7708FF-0168-5F8B-598A-D983282ABAB0}"/>
              </a:ext>
            </a:extLst>
          </p:cNvPr>
          <p:cNvSpPr/>
          <p:nvPr/>
        </p:nvSpPr>
        <p:spPr bwMode="white">
          <a:xfrm>
            <a:off x="1721454" y="1407322"/>
            <a:ext cx="4039266" cy="970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2F85A0C-AE39-B55C-5D21-CA695BD09358}"/>
              </a:ext>
            </a:extLst>
          </p:cNvPr>
          <p:cNvSpPr/>
          <p:nvPr/>
        </p:nvSpPr>
        <p:spPr>
          <a:xfrm>
            <a:off x="220980" y="3154680"/>
            <a:ext cx="3680460" cy="845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21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15C917-97E2-367F-CA41-AC418EE538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0" y="855300"/>
            <a:ext cx="11520000" cy="2612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1A1A8A-F191-2C08-D82F-534D8E3179FC}"/>
              </a:ext>
            </a:extLst>
          </p:cNvPr>
          <p:cNvSpPr/>
          <p:nvPr/>
        </p:nvSpPr>
        <p:spPr bwMode="white">
          <a:xfrm>
            <a:off x="994100" y="2027847"/>
            <a:ext cx="7913680" cy="1523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ADB4A39-C29A-8BA8-B5FD-ECE0948F4E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6" r="77328"/>
          <a:stretch/>
        </p:blipFill>
        <p:spPr>
          <a:xfrm>
            <a:off x="360000" y="251460"/>
            <a:ext cx="2611800" cy="465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037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6C2536-236F-9BF6-11C7-6C8EACB7E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 t="35072" r="24610"/>
          <a:stretch/>
        </p:blipFill>
        <p:spPr>
          <a:xfrm>
            <a:off x="3444240" y="2887980"/>
            <a:ext cx="5524500" cy="1562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198A15-45D4-DECA-3D41-153301FE94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97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0219A9-9A63-91D8-93FC-C7C82B68924B}"/>
              </a:ext>
            </a:extLst>
          </p:cNvPr>
          <p:cNvSpPr/>
          <p:nvPr/>
        </p:nvSpPr>
        <p:spPr bwMode="white">
          <a:xfrm>
            <a:off x="7452840" y="1023252"/>
            <a:ext cx="449100" cy="668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23B029-AC61-7A64-8921-45AD7EF711A7}"/>
              </a:ext>
            </a:extLst>
          </p:cNvPr>
          <p:cNvSpPr/>
          <p:nvPr/>
        </p:nvSpPr>
        <p:spPr bwMode="white">
          <a:xfrm>
            <a:off x="1569123" y="1913246"/>
            <a:ext cx="456991" cy="22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7C23A5-54CF-DE77-86A9-BC4549B2FD54}"/>
              </a:ext>
            </a:extLst>
          </p:cNvPr>
          <p:cNvSpPr/>
          <p:nvPr/>
        </p:nvSpPr>
        <p:spPr bwMode="white">
          <a:xfrm>
            <a:off x="2664000" y="2913803"/>
            <a:ext cx="790214" cy="22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F8C0C3-506A-A3A1-760D-ABCBCD0436BC}"/>
              </a:ext>
            </a:extLst>
          </p:cNvPr>
          <p:cNvSpPr/>
          <p:nvPr/>
        </p:nvSpPr>
        <p:spPr bwMode="white">
          <a:xfrm>
            <a:off x="6253289" y="2913803"/>
            <a:ext cx="637884" cy="22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580C06-A937-B2E4-4C65-B768C60A8193}"/>
              </a:ext>
            </a:extLst>
          </p:cNvPr>
          <p:cNvSpPr/>
          <p:nvPr/>
        </p:nvSpPr>
        <p:spPr bwMode="white">
          <a:xfrm>
            <a:off x="10128198" y="2913803"/>
            <a:ext cx="504595" cy="22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C7C2EB2-B533-441B-5512-3CB296B2CD84}"/>
              </a:ext>
            </a:extLst>
          </p:cNvPr>
          <p:cNvSpPr/>
          <p:nvPr/>
        </p:nvSpPr>
        <p:spPr bwMode="white">
          <a:xfrm>
            <a:off x="2806809" y="3409317"/>
            <a:ext cx="361785" cy="21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EF7AAFA-FB51-6A76-0AFD-5ABAAEFE181D}"/>
              </a:ext>
            </a:extLst>
          </p:cNvPr>
          <p:cNvSpPr/>
          <p:nvPr/>
        </p:nvSpPr>
        <p:spPr bwMode="white">
          <a:xfrm>
            <a:off x="5225057" y="3409317"/>
            <a:ext cx="495074" cy="21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10DAAFD-2D73-F73B-2422-5F8F4DE4B6F8}"/>
              </a:ext>
            </a:extLst>
          </p:cNvPr>
          <p:cNvSpPr/>
          <p:nvPr/>
        </p:nvSpPr>
        <p:spPr bwMode="white">
          <a:xfrm>
            <a:off x="5444033" y="3914361"/>
            <a:ext cx="790214" cy="22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EB916F1-F280-72D2-4D9B-33540D3D67ED}"/>
              </a:ext>
            </a:extLst>
          </p:cNvPr>
          <p:cNvSpPr/>
          <p:nvPr/>
        </p:nvSpPr>
        <p:spPr bwMode="white">
          <a:xfrm>
            <a:off x="2597355" y="4419404"/>
            <a:ext cx="933024" cy="21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3EEFB1C-5978-B7A6-ABA9-9CE09BB8EE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89"/>
          <a:stretch/>
        </p:blipFill>
        <p:spPr>
          <a:xfrm>
            <a:off x="824820" y="4893901"/>
            <a:ext cx="11520000" cy="1407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F2B2841-987B-F15C-FC3E-ACE32D713B48}"/>
              </a:ext>
            </a:extLst>
          </p:cNvPr>
          <p:cNvSpPr/>
          <p:nvPr/>
        </p:nvSpPr>
        <p:spPr bwMode="white">
          <a:xfrm>
            <a:off x="9813494" y="4884224"/>
            <a:ext cx="945945" cy="396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A3500AC-3168-4F51-2766-E53D828921F6}"/>
              </a:ext>
            </a:extLst>
          </p:cNvPr>
          <p:cNvSpPr/>
          <p:nvPr/>
        </p:nvSpPr>
        <p:spPr bwMode="white">
          <a:xfrm>
            <a:off x="1454354" y="5364284"/>
            <a:ext cx="1547926" cy="396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3DC9F43-1B72-54A3-9CAB-72E893915CC1}"/>
              </a:ext>
            </a:extLst>
          </p:cNvPr>
          <p:cNvSpPr/>
          <p:nvPr/>
        </p:nvSpPr>
        <p:spPr bwMode="white">
          <a:xfrm>
            <a:off x="4304234" y="5867204"/>
            <a:ext cx="641146" cy="396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F2C55D5-8A82-9973-0CB5-6680BFEA6F81}"/>
              </a:ext>
            </a:extLst>
          </p:cNvPr>
          <p:cNvSpPr/>
          <p:nvPr/>
        </p:nvSpPr>
        <p:spPr bwMode="white">
          <a:xfrm>
            <a:off x="7489394" y="5851964"/>
            <a:ext cx="763066" cy="396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D6A07D-F7D7-DE9B-824E-A8E5754F6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4"/>
          <a:stretch/>
        </p:blipFill>
        <p:spPr>
          <a:xfrm>
            <a:off x="390480" y="320040"/>
            <a:ext cx="11520000" cy="3608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2534B6-AF51-746B-4E14-E2D1C6BE99BA}"/>
              </a:ext>
            </a:extLst>
          </p:cNvPr>
          <p:cNvSpPr/>
          <p:nvPr/>
        </p:nvSpPr>
        <p:spPr bwMode="white">
          <a:xfrm>
            <a:off x="5607802" y="515730"/>
            <a:ext cx="199933" cy="219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BC9A16-7D62-CBA4-6773-929CC1D389EC}"/>
              </a:ext>
            </a:extLst>
          </p:cNvPr>
          <p:cNvSpPr/>
          <p:nvPr/>
        </p:nvSpPr>
        <p:spPr bwMode="white">
          <a:xfrm>
            <a:off x="1171174" y="1097257"/>
            <a:ext cx="209454" cy="219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56F1FFE-C79C-529A-BAC7-E8A9F074DD11}"/>
              </a:ext>
            </a:extLst>
          </p:cNvPr>
          <p:cNvSpPr/>
          <p:nvPr/>
        </p:nvSpPr>
        <p:spPr bwMode="white">
          <a:xfrm>
            <a:off x="8901951" y="1602519"/>
            <a:ext cx="790214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0D4185D-CA33-056A-73D3-2B3A9822DA24}"/>
              </a:ext>
            </a:extLst>
          </p:cNvPr>
          <p:cNvSpPr/>
          <p:nvPr/>
        </p:nvSpPr>
        <p:spPr bwMode="white">
          <a:xfrm>
            <a:off x="1313984" y="2107781"/>
            <a:ext cx="790214" cy="219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7A3D8AE-F890-1D3E-1661-E1C1C2F220CD}"/>
              </a:ext>
            </a:extLst>
          </p:cNvPr>
          <p:cNvSpPr/>
          <p:nvPr/>
        </p:nvSpPr>
        <p:spPr bwMode="white">
          <a:xfrm>
            <a:off x="7312000" y="2603509"/>
            <a:ext cx="495074" cy="219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C4D705D-4C5F-9ADE-62B1-AA03F980CB50}"/>
              </a:ext>
            </a:extLst>
          </p:cNvPr>
          <p:cNvSpPr/>
          <p:nvPr/>
        </p:nvSpPr>
        <p:spPr bwMode="white">
          <a:xfrm>
            <a:off x="9073322" y="3108771"/>
            <a:ext cx="952066" cy="219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1D6F277-7ACE-C215-A2C4-59799B7899DB}"/>
              </a:ext>
            </a:extLst>
          </p:cNvPr>
          <p:cNvSpPr/>
          <p:nvPr/>
        </p:nvSpPr>
        <p:spPr bwMode="white">
          <a:xfrm>
            <a:off x="3208595" y="3604499"/>
            <a:ext cx="647404" cy="219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88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C95B73-BE68-6B14-ACE6-CF8584E160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7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47D088-C497-6478-BB5F-CEDF956610C0}"/>
              </a:ext>
            </a:extLst>
          </p:cNvPr>
          <p:cNvSpPr/>
          <p:nvPr/>
        </p:nvSpPr>
        <p:spPr bwMode="white">
          <a:xfrm>
            <a:off x="11118347" y="1189612"/>
            <a:ext cx="295140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CAD821-FB73-836F-3C47-E3DD48AD5155}"/>
              </a:ext>
            </a:extLst>
          </p:cNvPr>
          <p:cNvSpPr/>
          <p:nvPr/>
        </p:nvSpPr>
        <p:spPr bwMode="white">
          <a:xfrm>
            <a:off x="11127867" y="1847580"/>
            <a:ext cx="285619" cy="276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C6E9A5-AE75-2F26-BF58-917179CE28AC}"/>
              </a:ext>
            </a:extLst>
          </p:cNvPr>
          <p:cNvSpPr/>
          <p:nvPr/>
        </p:nvSpPr>
        <p:spPr bwMode="white">
          <a:xfrm>
            <a:off x="11184991" y="2391119"/>
            <a:ext cx="209454" cy="162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F43424-511C-EEB5-0461-7F6465BA4432}"/>
              </a:ext>
            </a:extLst>
          </p:cNvPr>
          <p:cNvSpPr/>
          <p:nvPr/>
        </p:nvSpPr>
        <p:spPr bwMode="white">
          <a:xfrm>
            <a:off x="11184991" y="2896515"/>
            <a:ext cx="209454" cy="152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51CB33-9096-7091-233F-2D75E204ACB3}"/>
              </a:ext>
            </a:extLst>
          </p:cNvPr>
          <p:cNvSpPr/>
          <p:nvPr/>
        </p:nvSpPr>
        <p:spPr bwMode="white">
          <a:xfrm>
            <a:off x="11184991" y="3392376"/>
            <a:ext cx="209454" cy="162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7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6AA961-061D-D85C-53BB-18151FBCC5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70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D49844B-B866-B56C-4194-ABFBDBA9BEBC}"/>
              </a:ext>
            </a:extLst>
          </p:cNvPr>
          <p:cNvSpPr/>
          <p:nvPr/>
        </p:nvSpPr>
        <p:spPr bwMode="white">
          <a:xfrm>
            <a:off x="3530380" y="940877"/>
            <a:ext cx="238016" cy="199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8239AB-FFA5-2638-C329-C68C18694326}"/>
              </a:ext>
            </a:extLst>
          </p:cNvPr>
          <p:cNvSpPr/>
          <p:nvPr/>
        </p:nvSpPr>
        <p:spPr bwMode="white">
          <a:xfrm>
            <a:off x="6891173" y="1940747"/>
            <a:ext cx="238016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F636F0-18BC-24F5-E6C8-3EE394F28303}"/>
              </a:ext>
            </a:extLst>
          </p:cNvPr>
          <p:cNvSpPr/>
          <p:nvPr/>
        </p:nvSpPr>
        <p:spPr bwMode="white">
          <a:xfrm>
            <a:off x="5282181" y="2940617"/>
            <a:ext cx="238016" cy="199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3A9499-AA6F-7BB5-8E6E-0B4E98F9EA94}"/>
              </a:ext>
            </a:extLst>
          </p:cNvPr>
          <p:cNvSpPr/>
          <p:nvPr/>
        </p:nvSpPr>
        <p:spPr bwMode="white">
          <a:xfrm>
            <a:off x="5282181" y="3940488"/>
            <a:ext cx="238016" cy="20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9D2A10B-4D86-8729-D628-1111448341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0" y="4901520"/>
            <a:ext cx="11520000" cy="1544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BBFE73-6038-8BDB-DAAF-92CD76FB4D9E}"/>
              </a:ext>
            </a:extLst>
          </p:cNvPr>
          <p:cNvSpPr/>
          <p:nvPr/>
        </p:nvSpPr>
        <p:spPr bwMode="white">
          <a:xfrm>
            <a:off x="3271629" y="5616547"/>
            <a:ext cx="238016" cy="200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9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7ABE53-2BB1-811B-C585-1760FA4D7B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6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BC903A-CBA6-1982-9E45-7D9BD3BD0061}"/>
              </a:ext>
            </a:extLst>
          </p:cNvPr>
          <p:cNvSpPr/>
          <p:nvPr/>
        </p:nvSpPr>
        <p:spPr bwMode="white">
          <a:xfrm>
            <a:off x="1730975" y="1645637"/>
            <a:ext cx="437950" cy="219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3D2AE9-D7B0-4CCE-C0B8-39EBB17872E0}"/>
              </a:ext>
            </a:extLst>
          </p:cNvPr>
          <p:cNvSpPr/>
          <p:nvPr/>
        </p:nvSpPr>
        <p:spPr bwMode="white">
          <a:xfrm>
            <a:off x="2787768" y="1636114"/>
            <a:ext cx="447471" cy="219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86B174-29B4-C451-8701-E82329FA911E}"/>
              </a:ext>
            </a:extLst>
          </p:cNvPr>
          <p:cNvSpPr/>
          <p:nvPr/>
        </p:nvSpPr>
        <p:spPr bwMode="white">
          <a:xfrm>
            <a:off x="3720793" y="1636114"/>
            <a:ext cx="428429" cy="219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A908F0-6F5F-32C4-4A79-1B8E12D16806}"/>
              </a:ext>
            </a:extLst>
          </p:cNvPr>
          <p:cNvSpPr/>
          <p:nvPr/>
        </p:nvSpPr>
        <p:spPr bwMode="white">
          <a:xfrm>
            <a:off x="4987041" y="1636114"/>
            <a:ext cx="409388" cy="219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A00311-A82D-DC68-3EB0-4083DA2EE022}"/>
              </a:ext>
            </a:extLst>
          </p:cNvPr>
          <p:cNvSpPr/>
          <p:nvPr/>
        </p:nvSpPr>
        <p:spPr bwMode="white">
          <a:xfrm>
            <a:off x="7529057" y="1636114"/>
            <a:ext cx="447471" cy="219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29D0F79-B51D-8653-9B3D-F77CBDECB170}"/>
              </a:ext>
            </a:extLst>
          </p:cNvPr>
          <p:cNvSpPr/>
          <p:nvPr/>
        </p:nvSpPr>
        <p:spPr bwMode="white">
          <a:xfrm>
            <a:off x="9890181" y="1617068"/>
            <a:ext cx="447471" cy="228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AB417AF-BDD8-D971-5D59-5809CADD04FD}"/>
              </a:ext>
            </a:extLst>
          </p:cNvPr>
          <p:cNvSpPr/>
          <p:nvPr/>
        </p:nvSpPr>
        <p:spPr bwMode="white">
          <a:xfrm>
            <a:off x="1654809" y="3683612"/>
            <a:ext cx="456991" cy="228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4800013-A55F-4280-4CD6-E77832568F6C}"/>
              </a:ext>
            </a:extLst>
          </p:cNvPr>
          <p:cNvSpPr/>
          <p:nvPr/>
        </p:nvSpPr>
        <p:spPr bwMode="white">
          <a:xfrm>
            <a:off x="4282512" y="3693135"/>
            <a:ext cx="418909" cy="219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AD01BEF-336F-DA4C-7ADB-9E103471711B}"/>
              </a:ext>
            </a:extLst>
          </p:cNvPr>
          <p:cNvSpPr/>
          <p:nvPr/>
        </p:nvSpPr>
        <p:spPr bwMode="white">
          <a:xfrm>
            <a:off x="8538247" y="3674088"/>
            <a:ext cx="447471" cy="219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A5C449-C01C-61AD-7AB9-2FF2A8AF1D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27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43D0617-3AE6-98E7-3C54-4304D845B807}"/>
              </a:ext>
            </a:extLst>
          </p:cNvPr>
          <p:cNvSpPr/>
          <p:nvPr/>
        </p:nvSpPr>
        <p:spPr bwMode="white">
          <a:xfrm>
            <a:off x="2616396" y="1540730"/>
            <a:ext cx="142809" cy="209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A4CD48-5C22-A2F1-4FF7-C279D9C6BDB3}"/>
              </a:ext>
            </a:extLst>
          </p:cNvPr>
          <p:cNvSpPr/>
          <p:nvPr/>
        </p:nvSpPr>
        <p:spPr bwMode="white">
          <a:xfrm>
            <a:off x="4787107" y="1540730"/>
            <a:ext cx="456991" cy="219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F4F693-1679-6E43-4AB7-AD0514FCBC7A}"/>
              </a:ext>
            </a:extLst>
          </p:cNvPr>
          <p:cNvSpPr/>
          <p:nvPr/>
        </p:nvSpPr>
        <p:spPr bwMode="white">
          <a:xfrm>
            <a:off x="7852760" y="1540730"/>
            <a:ext cx="209454" cy="209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E1467D1-6F8C-8C56-5CF7-3508FDA8A6AE}"/>
              </a:ext>
            </a:extLst>
          </p:cNvPr>
          <p:cNvSpPr/>
          <p:nvPr/>
        </p:nvSpPr>
        <p:spPr bwMode="white">
          <a:xfrm>
            <a:off x="10489983" y="1540730"/>
            <a:ext cx="647404" cy="219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0395FC-22E0-727C-848C-03A9C6809C7B}"/>
              </a:ext>
            </a:extLst>
          </p:cNvPr>
          <p:cNvSpPr/>
          <p:nvPr/>
        </p:nvSpPr>
        <p:spPr bwMode="white">
          <a:xfrm>
            <a:off x="2740165" y="2035875"/>
            <a:ext cx="647404" cy="228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07A7C2-EC2C-87CA-F60B-06C4B9237AB2}"/>
              </a:ext>
            </a:extLst>
          </p:cNvPr>
          <p:cNvSpPr/>
          <p:nvPr/>
        </p:nvSpPr>
        <p:spPr bwMode="white">
          <a:xfrm>
            <a:off x="4787107" y="2035875"/>
            <a:ext cx="495074" cy="228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077067-9A66-9723-8EE6-8050A2267FB7}"/>
              </a:ext>
            </a:extLst>
          </p:cNvPr>
          <p:cNvSpPr/>
          <p:nvPr/>
        </p:nvSpPr>
        <p:spPr bwMode="white">
          <a:xfrm>
            <a:off x="7557619" y="2035875"/>
            <a:ext cx="504595" cy="228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937CEB3-AE3D-96A6-0FF9-04EED9E590A8}"/>
              </a:ext>
            </a:extLst>
          </p:cNvPr>
          <p:cNvSpPr/>
          <p:nvPr/>
        </p:nvSpPr>
        <p:spPr bwMode="white">
          <a:xfrm>
            <a:off x="10651834" y="2035875"/>
            <a:ext cx="618842" cy="228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ED6BB8C-3993-6449-6CC8-599B078AD0CA}"/>
              </a:ext>
            </a:extLst>
          </p:cNvPr>
          <p:cNvSpPr/>
          <p:nvPr/>
        </p:nvSpPr>
        <p:spPr bwMode="white">
          <a:xfrm>
            <a:off x="2797289" y="3035688"/>
            <a:ext cx="1018710" cy="228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E4C3FC4-09C1-B9FF-817F-4A407F611C40}"/>
              </a:ext>
            </a:extLst>
          </p:cNvPr>
          <p:cNvSpPr/>
          <p:nvPr/>
        </p:nvSpPr>
        <p:spPr bwMode="white">
          <a:xfrm>
            <a:off x="7919404" y="3035688"/>
            <a:ext cx="580760" cy="219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2B8DB98-A7F1-EC1D-6BFD-D006E7401A90}"/>
              </a:ext>
            </a:extLst>
          </p:cNvPr>
          <p:cNvSpPr/>
          <p:nvPr/>
        </p:nvSpPr>
        <p:spPr bwMode="white">
          <a:xfrm>
            <a:off x="1075168" y="3500508"/>
            <a:ext cx="2239531" cy="1696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F869A485-4138-013A-0EC5-7051D3D0CB9C}"/>
              </a:ext>
            </a:extLst>
          </p:cNvPr>
          <p:cNvSpPr/>
          <p:nvPr/>
        </p:nvSpPr>
        <p:spPr bwMode="white">
          <a:xfrm>
            <a:off x="6096748" y="3447168"/>
            <a:ext cx="2239531" cy="1696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9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DB877B5-5A78-7EA1-074C-777F402DF7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0" y="596220"/>
            <a:ext cx="11520000" cy="1881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AA427BC-0AC0-7B6E-5D5B-1C35E2D4399E}"/>
              </a:ext>
            </a:extLst>
          </p:cNvPr>
          <p:cNvSpPr/>
          <p:nvPr/>
        </p:nvSpPr>
        <p:spPr bwMode="white">
          <a:xfrm>
            <a:off x="2266552" y="616090"/>
            <a:ext cx="1162447" cy="443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0FB30034-D0AC-597D-DDC9-B88D98217D09}"/>
              </a:ext>
            </a:extLst>
          </p:cNvPr>
          <p:cNvSpPr/>
          <p:nvPr/>
        </p:nvSpPr>
        <p:spPr bwMode="white">
          <a:xfrm>
            <a:off x="696832" y="1065670"/>
            <a:ext cx="2983628" cy="1662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3E4E229-FD42-6BD5-BFDA-D8F5F8738AB7}"/>
              </a:ext>
            </a:extLst>
          </p:cNvPr>
          <p:cNvSpPr/>
          <p:nvPr/>
        </p:nvSpPr>
        <p:spPr bwMode="white">
          <a:xfrm>
            <a:off x="7943452" y="623710"/>
            <a:ext cx="1162447" cy="443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B2B697E8-FED7-38CB-8649-FA35DEB73820}"/>
              </a:ext>
            </a:extLst>
          </p:cNvPr>
          <p:cNvSpPr/>
          <p:nvPr/>
        </p:nvSpPr>
        <p:spPr bwMode="white">
          <a:xfrm>
            <a:off x="5672692" y="997090"/>
            <a:ext cx="5932568" cy="200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76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5</cp:revision>
  <dcterms:created xsi:type="dcterms:W3CDTF">2023-07-20T00:26:43Z</dcterms:created>
  <dcterms:modified xsi:type="dcterms:W3CDTF">2023-07-21T11:55:15Z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