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64" r:id="rId4"/>
    <p:sldId id="262" r:id="rId5"/>
    <p:sldId id="260" r:id="rId6"/>
    <p:sldId id="258" r:id="rId7"/>
  </p:sldIdLst>
  <p:sldSz cx="12192000" cy="6858000"/>
  <p:notesSz cx="6858000" cy="9144000"/>
  <p:custDataLst>
    <p:tags r:id="rId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317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2023/7/21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8E4EE224-B8CA-D97E-8757-6ACC5667C6E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877"/>
          <a:stretch/>
        </p:blipFill>
        <p:spPr>
          <a:xfrm>
            <a:off x="4116660" y="3636600"/>
            <a:ext cx="3815760" cy="89428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>
            <a:extLst>
              <a:ext uri="{FF2B5EF4-FFF2-40B4-BE49-F238E27FC236}">
                <a16:creationId xmlns:a16="http://schemas.microsoft.com/office/drawing/2014/main" id="{7944A682-5F03-A952-8BF8-BA832ADE130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305" b="55896"/>
          <a:stretch/>
        </p:blipFill>
        <p:spPr>
          <a:xfrm>
            <a:off x="3423239" y="2409780"/>
            <a:ext cx="5456139" cy="98112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C3F739AF-5FB7-2764-5B75-60775B0F5A2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95923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A2F3C923-EAE5-2117-4881-1D9B82AD6CEF}"/>
              </a:ext>
            </a:extLst>
          </p:cNvPr>
          <p:cNvSpPr/>
          <p:nvPr/>
        </p:nvSpPr>
        <p:spPr bwMode="white">
          <a:xfrm>
            <a:off x="1721454" y="2010477"/>
            <a:ext cx="190413" cy="20034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5CE272CC-027A-10B9-46B5-29B42BE22562}"/>
              </a:ext>
            </a:extLst>
          </p:cNvPr>
          <p:cNvSpPr/>
          <p:nvPr/>
        </p:nvSpPr>
        <p:spPr bwMode="white">
          <a:xfrm>
            <a:off x="9309421" y="2411171"/>
            <a:ext cx="199933" cy="20034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5C229A0D-AF7E-77DB-42E3-2F5A5343E48F}"/>
              </a:ext>
            </a:extLst>
          </p:cNvPr>
          <p:cNvSpPr/>
          <p:nvPr/>
        </p:nvSpPr>
        <p:spPr bwMode="white">
          <a:xfrm>
            <a:off x="5120330" y="2811865"/>
            <a:ext cx="199933" cy="20034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F9FE1893-5B41-AC1D-C135-ACE4201C5EA2}"/>
              </a:ext>
            </a:extLst>
          </p:cNvPr>
          <p:cNvSpPr/>
          <p:nvPr/>
        </p:nvSpPr>
        <p:spPr bwMode="white">
          <a:xfrm>
            <a:off x="10461421" y="2811865"/>
            <a:ext cx="466512" cy="20034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A04F4224-B5CE-3770-79D4-75A9840E1973}"/>
              </a:ext>
            </a:extLst>
          </p:cNvPr>
          <p:cNvSpPr/>
          <p:nvPr/>
        </p:nvSpPr>
        <p:spPr bwMode="white">
          <a:xfrm>
            <a:off x="2940099" y="3212559"/>
            <a:ext cx="466512" cy="20034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AFE83879-8B7D-41C2-83FE-D31010D5EA59}"/>
              </a:ext>
            </a:extLst>
          </p:cNvPr>
          <p:cNvSpPr/>
          <p:nvPr/>
        </p:nvSpPr>
        <p:spPr bwMode="white">
          <a:xfrm>
            <a:off x="2264132" y="4013947"/>
            <a:ext cx="199933" cy="20034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>
            <a:extLst>
              <a:ext uri="{FF2B5EF4-FFF2-40B4-BE49-F238E27FC236}">
                <a16:creationId xmlns:a16="http://schemas.microsoft.com/office/drawing/2014/main" id="{FA485EBE-E81C-CBF6-A6EF-34FCED7BD06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960" y="4596720"/>
            <a:ext cx="11520000" cy="211376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5F9F0349-619B-911E-F9F3-2EE4662DF864}"/>
              </a:ext>
            </a:extLst>
          </p:cNvPr>
          <p:cNvSpPr/>
          <p:nvPr/>
        </p:nvSpPr>
        <p:spPr bwMode="white">
          <a:xfrm>
            <a:off x="1306380" y="6377230"/>
            <a:ext cx="4210499" cy="3969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67584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1B0B48BD-2653-ABFB-9898-2E62E7B3633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70311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57CA2915-162D-A695-F573-6891C9A6D927}"/>
              </a:ext>
            </a:extLst>
          </p:cNvPr>
          <p:cNvSpPr/>
          <p:nvPr/>
        </p:nvSpPr>
        <p:spPr bwMode="white">
          <a:xfrm>
            <a:off x="1045486" y="2802186"/>
            <a:ext cx="7100293" cy="76397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A91D0A6F-D72B-81F6-D801-53E4D3EB3B49}"/>
              </a:ext>
            </a:extLst>
          </p:cNvPr>
          <p:cNvSpPr/>
          <p:nvPr/>
        </p:nvSpPr>
        <p:spPr bwMode="white">
          <a:xfrm>
            <a:off x="1045487" y="4404872"/>
            <a:ext cx="3084553" cy="86054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3671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E16FC657-8489-E22D-8603-98979942326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34134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2" name="矩形 1">
            <a:extLst>
              <a:ext uri="{FF2B5EF4-FFF2-40B4-BE49-F238E27FC236}">
                <a16:creationId xmlns:a16="http://schemas.microsoft.com/office/drawing/2014/main" id="{6C6ACF98-37D7-0CA4-AEFF-FCAAD69CD0D8}"/>
              </a:ext>
            </a:extLst>
          </p:cNvPr>
          <p:cNvSpPr/>
          <p:nvPr/>
        </p:nvSpPr>
        <p:spPr bwMode="white">
          <a:xfrm>
            <a:off x="595907" y="1814072"/>
            <a:ext cx="5987773" cy="283412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>
            <a:extLst>
              <a:ext uri="{FF2B5EF4-FFF2-40B4-BE49-F238E27FC236}">
                <a16:creationId xmlns:a16="http://schemas.microsoft.com/office/drawing/2014/main" id="{C76CCBD7-08D7-2BCE-9FB9-96028FC4DCC1}"/>
              </a:ext>
            </a:extLst>
          </p:cNvPr>
          <p:cNvSpPr/>
          <p:nvPr/>
        </p:nvSpPr>
        <p:spPr bwMode="white">
          <a:xfrm>
            <a:off x="3590567" y="4198620"/>
            <a:ext cx="5987773" cy="5257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81147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0</Words>
  <Application>Microsoft Office PowerPoint</Application>
  <PresentationFormat>宽屏</PresentationFormat>
  <Paragraphs>0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9" baseType="lpstr"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栽 花</cp:lastModifiedBy>
  <cp:revision>4</cp:revision>
  <dcterms:created xsi:type="dcterms:W3CDTF">2023-07-20T00:26:43Z</dcterms:created>
  <dcterms:modified xsi:type="dcterms:W3CDTF">2023-07-21T11:53:01Z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2052-11.1.0.14309</vt:lpwstr>
  </property>
</Properties>
</file>