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7" r:id="rId4"/>
    <p:sldId id="266" r:id="rId5"/>
    <p:sldId id="262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B77AF8-610C-8E92-76EC-B241802128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" r="66943"/>
          <a:stretch/>
        </p:blipFill>
        <p:spPr>
          <a:xfrm>
            <a:off x="4147140" y="3589020"/>
            <a:ext cx="3808140" cy="862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8ECEBE37-A675-EBB0-D00F-75FDA81F02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05" b="55896"/>
          <a:stretch/>
        </p:blipFill>
        <p:spPr>
          <a:xfrm>
            <a:off x="3423239" y="2409780"/>
            <a:ext cx="5456139" cy="981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F8C4D3-ED7C-F252-8D44-542DB1AA9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65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BEEA85-910F-C3E5-6EE3-C8183E543FA2}"/>
              </a:ext>
            </a:extLst>
          </p:cNvPr>
          <p:cNvSpPr/>
          <p:nvPr/>
        </p:nvSpPr>
        <p:spPr bwMode="white">
          <a:xfrm>
            <a:off x="9480793" y="1713567"/>
            <a:ext cx="333223" cy="209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D5C0822-A94A-A2DE-1B7E-11CE978A9827}"/>
              </a:ext>
            </a:extLst>
          </p:cNvPr>
          <p:cNvSpPr/>
          <p:nvPr/>
        </p:nvSpPr>
        <p:spPr bwMode="white">
          <a:xfrm>
            <a:off x="1464396" y="2619122"/>
            <a:ext cx="314181" cy="20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55D6F4A-647F-719C-E15E-FB161078CEF6}"/>
              </a:ext>
            </a:extLst>
          </p:cNvPr>
          <p:cNvSpPr/>
          <p:nvPr/>
        </p:nvSpPr>
        <p:spPr bwMode="white">
          <a:xfrm>
            <a:off x="1445355" y="3515145"/>
            <a:ext cx="342743" cy="20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CB15E41-0D9F-3ADA-2753-7BF1856FB882}"/>
              </a:ext>
            </a:extLst>
          </p:cNvPr>
          <p:cNvSpPr/>
          <p:nvPr/>
        </p:nvSpPr>
        <p:spPr bwMode="white">
          <a:xfrm>
            <a:off x="2330776" y="3963157"/>
            <a:ext cx="742611" cy="20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DE9BF66-B50B-15CE-2AD1-722122DC7220}"/>
              </a:ext>
            </a:extLst>
          </p:cNvPr>
          <p:cNvSpPr/>
          <p:nvPr/>
        </p:nvSpPr>
        <p:spPr bwMode="white">
          <a:xfrm>
            <a:off x="8519206" y="3963157"/>
            <a:ext cx="323702" cy="20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FB22151-6D2A-8F52-8888-BDE544D0ABD1}"/>
              </a:ext>
            </a:extLst>
          </p:cNvPr>
          <p:cNvSpPr/>
          <p:nvPr/>
        </p:nvSpPr>
        <p:spPr bwMode="white">
          <a:xfrm>
            <a:off x="3273322" y="4411169"/>
            <a:ext cx="199933" cy="20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95536D6-9A52-186D-124D-467E21185B2A}"/>
              </a:ext>
            </a:extLst>
          </p:cNvPr>
          <p:cNvSpPr/>
          <p:nvPr/>
        </p:nvSpPr>
        <p:spPr bwMode="white">
          <a:xfrm>
            <a:off x="7700429" y="4411169"/>
            <a:ext cx="599801" cy="209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96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C555C2-5944-6247-D343-A6B920C36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21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17CAA4-C25E-03DE-2C92-2CCB5B75916F}"/>
              </a:ext>
            </a:extLst>
          </p:cNvPr>
          <p:cNvSpPr/>
          <p:nvPr/>
        </p:nvSpPr>
        <p:spPr bwMode="white">
          <a:xfrm>
            <a:off x="1226380" y="1427862"/>
            <a:ext cx="2804600" cy="1079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71B403F3-F4C6-3C9F-FCAA-E459610F4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0" y="3529920"/>
            <a:ext cx="11520000" cy="2207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7DD048-A045-C64F-554D-D8065DDBCE2E}"/>
              </a:ext>
            </a:extLst>
          </p:cNvPr>
          <p:cNvSpPr/>
          <p:nvPr/>
        </p:nvSpPr>
        <p:spPr bwMode="white">
          <a:xfrm>
            <a:off x="1266380" y="4514106"/>
            <a:ext cx="6178360" cy="1467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71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63FE0B-3FA2-68B6-22B1-A0B33EA78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85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13BA77-0F52-9F97-E320-20941E8D8DE8}"/>
              </a:ext>
            </a:extLst>
          </p:cNvPr>
          <p:cNvSpPr/>
          <p:nvPr/>
        </p:nvSpPr>
        <p:spPr bwMode="white">
          <a:xfrm>
            <a:off x="1245421" y="1664506"/>
            <a:ext cx="8180519" cy="972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1F6509F-21CB-2AAD-7B96-F50BB3A020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0" y="3095580"/>
            <a:ext cx="11520000" cy="1955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CC8AC2E-C590-2D84-790B-545B6FAD53B1}"/>
              </a:ext>
            </a:extLst>
          </p:cNvPr>
          <p:cNvSpPr/>
          <p:nvPr/>
        </p:nvSpPr>
        <p:spPr bwMode="white">
          <a:xfrm>
            <a:off x="1327340" y="3753681"/>
            <a:ext cx="6193600" cy="1587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18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2023-07-21T11:48:27Z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