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3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7F8514D-E89A-E99E-6D63-B348DAB23B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t="52946"/>
          <a:stretch/>
        </p:blipFill>
        <p:spPr>
          <a:xfrm>
            <a:off x="3002280" y="3489960"/>
            <a:ext cx="8694840" cy="8109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0A9A9107-0A71-1C5C-0BE5-FA5D57C667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05" b="55896"/>
          <a:stretch/>
        </p:blipFill>
        <p:spPr>
          <a:xfrm>
            <a:off x="2996519" y="2470740"/>
            <a:ext cx="5456139" cy="981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6CA97F3-E1DF-92A3-A72D-5A4D7FF072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177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7C6872E-ED63-BF53-1DDF-E2ECB78C7223}"/>
              </a:ext>
            </a:extLst>
          </p:cNvPr>
          <p:cNvSpPr/>
          <p:nvPr/>
        </p:nvSpPr>
        <p:spPr bwMode="white">
          <a:xfrm>
            <a:off x="3558942" y="1561016"/>
            <a:ext cx="1123438" cy="257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D0CC9F8-1DE6-C859-5C71-70F9BD7DC5FA}"/>
              </a:ext>
            </a:extLst>
          </p:cNvPr>
          <p:cNvSpPr/>
          <p:nvPr/>
        </p:nvSpPr>
        <p:spPr bwMode="white">
          <a:xfrm>
            <a:off x="5977190" y="1589611"/>
            <a:ext cx="333223" cy="200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F23D2BB-DB78-6D5C-7779-3842BBB6E179}"/>
              </a:ext>
            </a:extLst>
          </p:cNvPr>
          <p:cNvSpPr/>
          <p:nvPr/>
        </p:nvSpPr>
        <p:spPr bwMode="white">
          <a:xfrm>
            <a:off x="10737520" y="1589611"/>
            <a:ext cx="199933" cy="200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3D9D70F-ED1E-02D9-74D4-B4EC81CEA4D5}"/>
              </a:ext>
            </a:extLst>
          </p:cNvPr>
          <p:cNvSpPr/>
          <p:nvPr/>
        </p:nvSpPr>
        <p:spPr bwMode="white">
          <a:xfrm>
            <a:off x="10223404" y="2361693"/>
            <a:ext cx="314181" cy="257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3B46C04-5AD5-E8F7-6F18-12B04415FD4F}"/>
              </a:ext>
            </a:extLst>
          </p:cNvPr>
          <p:cNvSpPr/>
          <p:nvPr/>
        </p:nvSpPr>
        <p:spPr bwMode="white">
          <a:xfrm>
            <a:off x="1445355" y="2790628"/>
            <a:ext cx="333223" cy="200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54AFC73-3594-32E5-2E67-54AC2D664683}"/>
              </a:ext>
            </a:extLst>
          </p:cNvPr>
          <p:cNvSpPr/>
          <p:nvPr/>
        </p:nvSpPr>
        <p:spPr bwMode="white">
          <a:xfrm>
            <a:off x="3568462" y="3181434"/>
            <a:ext cx="323702" cy="200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8D338B9-6A9B-E529-E084-BD99B0990904}"/>
              </a:ext>
            </a:extLst>
          </p:cNvPr>
          <p:cNvSpPr/>
          <p:nvPr/>
        </p:nvSpPr>
        <p:spPr bwMode="white">
          <a:xfrm>
            <a:off x="6015272" y="3333944"/>
            <a:ext cx="599801" cy="209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252CA22-CC8F-875F-C251-D8D8E978926D}"/>
              </a:ext>
            </a:extLst>
          </p:cNvPr>
          <p:cNvSpPr/>
          <p:nvPr/>
        </p:nvSpPr>
        <p:spPr bwMode="white">
          <a:xfrm>
            <a:off x="3511338" y="3486454"/>
            <a:ext cx="456991" cy="200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0A4B47D-1341-7789-CB29-EDB64FC5371B}"/>
              </a:ext>
            </a:extLst>
          </p:cNvPr>
          <p:cNvSpPr/>
          <p:nvPr/>
        </p:nvSpPr>
        <p:spPr bwMode="white">
          <a:xfrm>
            <a:off x="4120661" y="3886793"/>
            <a:ext cx="456991" cy="200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3644996D-E9F2-F2C2-F3F9-148B7CB6385F}"/>
              </a:ext>
            </a:extLst>
          </p:cNvPr>
          <p:cNvSpPr/>
          <p:nvPr/>
        </p:nvSpPr>
        <p:spPr bwMode="white">
          <a:xfrm>
            <a:off x="6691239" y="4029771"/>
            <a:ext cx="875900" cy="209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542A871C-3D73-163C-67C7-6189DBAC531A}"/>
              </a:ext>
            </a:extLst>
          </p:cNvPr>
          <p:cNvSpPr/>
          <p:nvPr/>
        </p:nvSpPr>
        <p:spPr bwMode="white">
          <a:xfrm>
            <a:off x="3987371" y="4191813"/>
            <a:ext cx="723570" cy="200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9D882A8D-E93E-C1B5-F410-0CBD3DA890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20" y="4497660"/>
            <a:ext cx="11520000" cy="1280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9F5149C4-BF18-16E7-50CF-FC22B8DB8832}"/>
              </a:ext>
            </a:extLst>
          </p:cNvPr>
          <p:cNvSpPr/>
          <p:nvPr/>
        </p:nvSpPr>
        <p:spPr bwMode="white">
          <a:xfrm>
            <a:off x="1615000" y="4956329"/>
            <a:ext cx="409388" cy="200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859D3CDD-582A-B1DA-C6E5-2BCDC063AC53}"/>
              </a:ext>
            </a:extLst>
          </p:cNvPr>
          <p:cNvSpPr/>
          <p:nvPr/>
        </p:nvSpPr>
        <p:spPr bwMode="white">
          <a:xfrm>
            <a:off x="3233512" y="4956329"/>
            <a:ext cx="418909" cy="200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394F6527-468E-6D55-69F2-A67EA0716ADA}"/>
              </a:ext>
            </a:extLst>
          </p:cNvPr>
          <p:cNvSpPr/>
          <p:nvPr/>
        </p:nvSpPr>
        <p:spPr bwMode="white">
          <a:xfrm>
            <a:off x="4347429" y="4956329"/>
            <a:ext cx="390347" cy="200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D13A85EC-EE31-8DD4-B127-0BD9B6EEFA1D}"/>
              </a:ext>
            </a:extLst>
          </p:cNvPr>
          <p:cNvSpPr/>
          <p:nvPr/>
        </p:nvSpPr>
        <p:spPr bwMode="white">
          <a:xfrm>
            <a:off x="8612686" y="5481887"/>
            <a:ext cx="875900" cy="210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935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E38799A-8221-EB60-3EE0-B26FA74592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15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92EAD81-97F7-F3CE-3310-8620F6D1DDF8}"/>
              </a:ext>
            </a:extLst>
          </p:cNvPr>
          <p:cNvSpPr/>
          <p:nvPr/>
        </p:nvSpPr>
        <p:spPr bwMode="white">
          <a:xfrm>
            <a:off x="1483438" y="1141174"/>
            <a:ext cx="209454" cy="152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3663989-BA6F-07C1-FA98-1C229B1E3A46}"/>
              </a:ext>
            </a:extLst>
          </p:cNvPr>
          <p:cNvSpPr/>
          <p:nvPr/>
        </p:nvSpPr>
        <p:spPr bwMode="white">
          <a:xfrm>
            <a:off x="4815669" y="1120140"/>
            <a:ext cx="205911" cy="144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30571DC-EBCD-B3A8-E033-EFA8D25A51F1}"/>
              </a:ext>
            </a:extLst>
          </p:cNvPr>
          <p:cNvSpPr/>
          <p:nvPr/>
        </p:nvSpPr>
        <p:spPr bwMode="white">
          <a:xfrm flipV="1">
            <a:off x="8005090" y="1143000"/>
            <a:ext cx="247370" cy="167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B2121C7-8B2C-713B-7180-A09D1C6D2382}"/>
              </a:ext>
            </a:extLst>
          </p:cNvPr>
          <p:cNvSpPr/>
          <p:nvPr/>
        </p:nvSpPr>
        <p:spPr bwMode="white">
          <a:xfrm>
            <a:off x="2416462" y="1693712"/>
            <a:ext cx="209454" cy="152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166D73E-C03E-1D68-3F19-2E9783330971}"/>
              </a:ext>
            </a:extLst>
          </p:cNvPr>
          <p:cNvSpPr/>
          <p:nvPr/>
        </p:nvSpPr>
        <p:spPr bwMode="white">
          <a:xfrm>
            <a:off x="8262148" y="1693712"/>
            <a:ext cx="209454" cy="152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F5710F7-07C9-54CA-1293-D72DED0B7384}"/>
              </a:ext>
            </a:extLst>
          </p:cNvPr>
          <p:cNvSpPr/>
          <p:nvPr/>
        </p:nvSpPr>
        <p:spPr bwMode="white">
          <a:xfrm>
            <a:off x="1845223" y="3217955"/>
            <a:ext cx="352264" cy="2000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835BF16-6522-67CC-5C47-904FD7C94834}"/>
              </a:ext>
            </a:extLst>
          </p:cNvPr>
          <p:cNvSpPr/>
          <p:nvPr/>
        </p:nvSpPr>
        <p:spPr bwMode="white">
          <a:xfrm>
            <a:off x="3235239" y="3208429"/>
            <a:ext cx="342743" cy="209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6580906-5D22-9874-6B3C-764F098E32DE}"/>
              </a:ext>
            </a:extLst>
          </p:cNvPr>
          <p:cNvSpPr/>
          <p:nvPr/>
        </p:nvSpPr>
        <p:spPr bwMode="white">
          <a:xfrm>
            <a:off x="5939107" y="3208429"/>
            <a:ext cx="342743" cy="209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54BE322-922E-E46D-CC46-4990B575A336}"/>
              </a:ext>
            </a:extLst>
          </p:cNvPr>
          <p:cNvSpPr/>
          <p:nvPr/>
        </p:nvSpPr>
        <p:spPr bwMode="white">
          <a:xfrm>
            <a:off x="7252958" y="3217955"/>
            <a:ext cx="361785" cy="2000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977BD8B-B5D3-D387-1788-87018A34D401}"/>
              </a:ext>
            </a:extLst>
          </p:cNvPr>
          <p:cNvSpPr/>
          <p:nvPr/>
        </p:nvSpPr>
        <p:spPr bwMode="white">
          <a:xfrm>
            <a:off x="8681057" y="3208429"/>
            <a:ext cx="199933" cy="209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496609B8-4084-AF28-86DF-CC8B8C2B5416}"/>
              </a:ext>
            </a:extLst>
          </p:cNvPr>
          <p:cNvSpPr/>
          <p:nvPr/>
        </p:nvSpPr>
        <p:spPr bwMode="white">
          <a:xfrm>
            <a:off x="1959471" y="3560910"/>
            <a:ext cx="161851" cy="104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DCDAE3D0-510B-4928-B253-88166E243AB7}"/>
              </a:ext>
            </a:extLst>
          </p:cNvPr>
          <p:cNvSpPr/>
          <p:nvPr/>
        </p:nvSpPr>
        <p:spPr bwMode="white">
          <a:xfrm>
            <a:off x="3311404" y="3560910"/>
            <a:ext cx="161851" cy="104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D7268DC5-EBAF-89BB-A874-633FDE78C3C3}"/>
              </a:ext>
            </a:extLst>
          </p:cNvPr>
          <p:cNvSpPr/>
          <p:nvPr/>
        </p:nvSpPr>
        <p:spPr bwMode="white">
          <a:xfrm>
            <a:off x="6005752" y="3560910"/>
            <a:ext cx="161851" cy="104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9A6CFFFA-C678-CCE1-8E68-96C16F404313}"/>
              </a:ext>
            </a:extLst>
          </p:cNvPr>
          <p:cNvSpPr/>
          <p:nvPr/>
        </p:nvSpPr>
        <p:spPr bwMode="white">
          <a:xfrm>
            <a:off x="7357685" y="3560910"/>
            <a:ext cx="161851" cy="104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2BEC6466-22B7-A1BA-57DD-49FA68CCB955}"/>
              </a:ext>
            </a:extLst>
          </p:cNvPr>
          <p:cNvSpPr/>
          <p:nvPr/>
        </p:nvSpPr>
        <p:spPr bwMode="white">
          <a:xfrm>
            <a:off x="8709619" y="3560910"/>
            <a:ext cx="161851" cy="104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D0EBBDD8-0A0C-F47E-3738-F7BBC3CF63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80" y="4825320"/>
            <a:ext cx="11520000" cy="1463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7A05A959-75B2-A09F-03D2-9E13A23236A4}"/>
              </a:ext>
            </a:extLst>
          </p:cNvPr>
          <p:cNvSpPr/>
          <p:nvPr/>
        </p:nvSpPr>
        <p:spPr bwMode="white">
          <a:xfrm>
            <a:off x="1009322" y="5714821"/>
            <a:ext cx="1266247" cy="2104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CDDEF0D2-C635-6CB5-8444-DEE7B991634C}"/>
              </a:ext>
            </a:extLst>
          </p:cNvPr>
          <p:cNvSpPr/>
          <p:nvPr/>
        </p:nvSpPr>
        <p:spPr bwMode="white">
          <a:xfrm>
            <a:off x="5703008" y="5695692"/>
            <a:ext cx="5198280" cy="258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3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2E484AF-891C-F938-E06C-CC381E6D27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299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5B38937-5111-1375-03A7-6F231B4EEA59}"/>
              </a:ext>
            </a:extLst>
          </p:cNvPr>
          <p:cNvSpPr/>
          <p:nvPr/>
        </p:nvSpPr>
        <p:spPr bwMode="white">
          <a:xfrm>
            <a:off x="1045487" y="2774293"/>
            <a:ext cx="2542016" cy="238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6394994-F2BB-D161-D85B-1172B4E03016}"/>
              </a:ext>
            </a:extLst>
          </p:cNvPr>
          <p:cNvSpPr/>
          <p:nvPr/>
        </p:nvSpPr>
        <p:spPr bwMode="white">
          <a:xfrm>
            <a:off x="6081917" y="2745664"/>
            <a:ext cx="4136503" cy="1087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3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4</cp:revision>
  <dcterms:created xsi:type="dcterms:W3CDTF">2023-07-20T00:26:43Z</dcterms:created>
  <dcterms:modified xsi:type="dcterms:W3CDTF">2023-07-21T11:43:57Z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