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2" r:id="rId5"/>
    <p:sldId id="271" r:id="rId6"/>
    <p:sldId id="270" r:id="rId7"/>
    <p:sldId id="268" r:id="rId8"/>
    <p:sldId id="266" r:id="rId9"/>
    <p:sldId id="265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A808C1-22E0-3B55-6C9C-23C2998E03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3148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8896FA-0FC1-EC36-8254-D3018204CF60}"/>
              </a:ext>
            </a:extLst>
          </p:cNvPr>
          <p:cNvSpPr/>
          <p:nvPr/>
        </p:nvSpPr>
        <p:spPr bwMode="white">
          <a:xfrm>
            <a:off x="1456772" y="4674312"/>
            <a:ext cx="8487327" cy="174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2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DF8DFF-0573-602A-9B46-89F8AA71A6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68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5F6AD67-0F3F-E96A-643E-1B5B8183FBFA}"/>
              </a:ext>
            </a:extLst>
          </p:cNvPr>
          <p:cNvSpPr/>
          <p:nvPr/>
        </p:nvSpPr>
        <p:spPr bwMode="white">
          <a:xfrm>
            <a:off x="923185" y="2416678"/>
            <a:ext cx="10247735" cy="285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4BBC79-9729-F153-3B35-B8BF22259D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6623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0C3CF0-452D-0EE9-8895-E6FDEAA31711}"/>
              </a:ext>
            </a:extLst>
          </p:cNvPr>
          <p:cNvSpPr/>
          <p:nvPr/>
        </p:nvSpPr>
        <p:spPr bwMode="white">
          <a:xfrm>
            <a:off x="5103351" y="5448932"/>
            <a:ext cx="247548" cy="295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675ECA-7189-C1EB-6E98-48CB4F3E26FF}"/>
              </a:ext>
            </a:extLst>
          </p:cNvPr>
          <p:cNvSpPr/>
          <p:nvPr/>
        </p:nvSpPr>
        <p:spPr bwMode="white">
          <a:xfrm>
            <a:off x="5941822" y="5448932"/>
            <a:ext cx="255534" cy="295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024630-7C06-62D5-85EE-60A9E4D7649C}"/>
              </a:ext>
            </a:extLst>
          </p:cNvPr>
          <p:cNvSpPr/>
          <p:nvPr/>
        </p:nvSpPr>
        <p:spPr bwMode="white">
          <a:xfrm>
            <a:off x="6716410" y="5448932"/>
            <a:ext cx="431213" cy="295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72563A-C159-CCA7-5A4A-745CA2B399EC}"/>
              </a:ext>
            </a:extLst>
          </p:cNvPr>
          <p:cNvSpPr/>
          <p:nvPr/>
        </p:nvSpPr>
        <p:spPr bwMode="white">
          <a:xfrm>
            <a:off x="8329468" y="5372100"/>
            <a:ext cx="1180291" cy="372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50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79D13F-9DD2-CE89-CAB5-1C1CCECE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8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9CEFA7-0F4C-D228-AAFB-9A552B315302}"/>
              </a:ext>
            </a:extLst>
          </p:cNvPr>
          <p:cNvSpPr/>
          <p:nvPr/>
        </p:nvSpPr>
        <p:spPr bwMode="white">
          <a:xfrm>
            <a:off x="1083570" y="2457780"/>
            <a:ext cx="9363450" cy="2030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4823A9-DE77-610F-8CD7-5F19E9115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1"/>
          <a:stretch/>
        </p:blipFill>
        <p:spPr>
          <a:xfrm>
            <a:off x="2331720" y="1998345"/>
            <a:ext cx="7562850" cy="1200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3F1865-0CA9-0676-3956-F774F1143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3341386"/>
            <a:ext cx="8366760" cy="9404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CD0396-0288-3BE0-AC2F-FFB4A53E7A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4134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AAD34A-798C-6B42-E5B6-6E3E57CC1443}"/>
              </a:ext>
            </a:extLst>
          </p:cNvPr>
          <p:cNvSpPr/>
          <p:nvPr/>
        </p:nvSpPr>
        <p:spPr bwMode="white">
          <a:xfrm>
            <a:off x="4852424" y="3778116"/>
            <a:ext cx="387277" cy="32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3F5AA4-7DC6-7DEE-5AFB-CFE23A209162}"/>
              </a:ext>
            </a:extLst>
          </p:cNvPr>
          <p:cNvSpPr/>
          <p:nvPr/>
        </p:nvSpPr>
        <p:spPr bwMode="white">
          <a:xfrm>
            <a:off x="8862902" y="3778116"/>
            <a:ext cx="387277" cy="32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D5F0F3-5BF0-1E54-036E-F4FE17EDC8BD}"/>
              </a:ext>
            </a:extLst>
          </p:cNvPr>
          <p:cNvSpPr/>
          <p:nvPr/>
        </p:nvSpPr>
        <p:spPr bwMode="white">
          <a:xfrm>
            <a:off x="3776652" y="4621883"/>
            <a:ext cx="447521" cy="456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AC8CF4-43D4-2388-B1A8-7F4ED729DE6A}"/>
              </a:ext>
            </a:extLst>
          </p:cNvPr>
          <p:cNvSpPr/>
          <p:nvPr/>
        </p:nvSpPr>
        <p:spPr bwMode="white">
          <a:xfrm>
            <a:off x="9422303" y="4621883"/>
            <a:ext cx="447521" cy="456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DB8726-E8E4-487C-4691-031DB8CB1374}"/>
              </a:ext>
            </a:extLst>
          </p:cNvPr>
          <p:cNvSpPr/>
          <p:nvPr/>
        </p:nvSpPr>
        <p:spPr bwMode="white">
          <a:xfrm>
            <a:off x="3854107" y="5500089"/>
            <a:ext cx="456127" cy="447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5D8B30D-5B8D-5473-7353-12F006EB16BF}"/>
              </a:ext>
            </a:extLst>
          </p:cNvPr>
          <p:cNvSpPr/>
          <p:nvPr/>
        </p:nvSpPr>
        <p:spPr bwMode="white">
          <a:xfrm>
            <a:off x="8991995" y="5500089"/>
            <a:ext cx="456128" cy="447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8D8B30-1135-1325-DA39-66420C90F2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2782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27BA7F-9B76-0994-ACF0-D7A32E7FB16F}"/>
              </a:ext>
            </a:extLst>
          </p:cNvPr>
          <p:cNvSpPr/>
          <p:nvPr/>
        </p:nvSpPr>
        <p:spPr bwMode="white">
          <a:xfrm>
            <a:off x="2019300" y="1863976"/>
            <a:ext cx="836306" cy="498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C0B0C2-78AE-3F7A-7308-571F91804888}"/>
              </a:ext>
            </a:extLst>
          </p:cNvPr>
          <p:cNvSpPr/>
          <p:nvPr/>
        </p:nvSpPr>
        <p:spPr bwMode="white">
          <a:xfrm>
            <a:off x="5261273" y="2050619"/>
            <a:ext cx="305798" cy="237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5ED6A5-7EBF-61F6-D570-C2BE31C436D0}"/>
              </a:ext>
            </a:extLst>
          </p:cNvPr>
          <p:cNvSpPr/>
          <p:nvPr/>
        </p:nvSpPr>
        <p:spPr bwMode="white">
          <a:xfrm>
            <a:off x="5210307" y="3095575"/>
            <a:ext cx="271821" cy="348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A985AE-7374-5CD3-7532-76D69E04EF02}"/>
              </a:ext>
            </a:extLst>
          </p:cNvPr>
          <p:cNvSpPr/>
          <p:nvPr/>
        </p:nvSpPr>
        <p:spPr bwMode="white">
          <a:xfrm>
            <a:off x="4530754" y="4259469"/>
            <a:ext cx="280315" cy="348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23B36A0-7461-81B5-70FB-79F1554C8B63}"/>
              </a:ext>
            </a:extLst>
          </p:cNvPr>
          <p:cNvSpPr/>
          <p:nvPr/>
        </p:nvSpPr>
        <p:spPr bwMode="white">
          <a:xfrm>
            <a:off x="6212647" y="4369911"/>
            <a:ext cx="305799" cy="237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DB2A2C0-BEB2-41BF-2978-309168BBBC46}"/>
              </a:ext>
            </a:extLst>
          </p:cNvPr>
          <p:cNvSpPr/>
          <p:nvPr/>
        </p:nvSpPr>
        <p:spPr bwMode="white">
          <a:xfrm>
            <a:off x="7920023" y="4259469"/>
            <a:ext cx="280314" cy="348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32B789-E8F8-FEB0-80C2-0D5CF80B1B92}"/>
              </a:ext>
            </a:extLst>
          </p:cNvPr>
          <p:cNvSpPr/>
          <p:nvPr/>
        </p:nvSpPr>
        <p:spPr bwMode="white">
          <a:xfrm>
            <a:off x="9415039" y="4259469"/>
            <a:ext cx="696541" cy="348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FE04688-6134-0CB6-788E-96CCF73B960A}"/>
              </a:ext>
            </a:extLst>
          </p:cNvPr>
          <p:cNvSpPr/>
          <p:nvPr/>
        </p:nvSpPr>
        <p:spPr bwMode="white">
          <a:xfrm>
            <a:off x="3953134" y="5414867"/>
            <a:ext cx="543642" cy="348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2837547-F32D-CDC3-5A60-DBE927C63B44}"/>
              </a:ext>
            </a:extLst>
          </p:cNvPr>
          <p:cNvSpPr/>
          <p:nvPr/>
        </p:nvSpPr>
        <p:spPr bwMode="white">
          <a:xfrm>
            <a:off x="6042758" y="5525309"/>
            <a:ext cx="297304" cy="237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A8B496D-9CD9-ED1D-44A8-1359F53F5E14}"/>
              </a:ext>
            </a:extLst>
          </p:cNvPr>
          <p:cNvSpPr/>
          <p:nvPr/>
        </p:nvSpPr>
        <p:spPr bwMode="white">
          <a:xfrm>
            <a:off x="7775618" y="5525309"/>
            <a:ext cx="288808" cy="322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9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E1828D-2778-6174-986E-E72F7DA4ED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3861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3DD3FC-FC00-DB2C-F8D7-376D8CF33E46}"/>
              </a:ext>
            </a:extLst>
          </p:cNvPr>
          <p:cNvSpPr/>
          <p:nvPr/>
        </p:nvSpPr>
        <p:spPr bwMode="white">
          <a:xfrm>
            <a:off x="4102444" y="3664918"/>
            <a:ext cx="6068596" cy="472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1C5B80-AFE5-4086-F20E-58E0B0D0E73C}"/>
              </a:ext>
            </a:extLst>
          </p:cNvPr>
          <p:cNvSpPr/>
          <p:nvPr/>
        </p:nvSpPr>
        <p:spPr bwMode="white">
          <a:xfrm>
            <a:off x="4385702" y="4540506"/>
            <a:ext cx="5888341" cy="472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320C49-569E-E8AC-A4BC-B52FB7A9CC27}"/>
              </a:ext>
            </a:extLst>
          </p:cNvPr>
          <p:cNvSpPr/>
          <p:nvPr/>
        </p:nvSpPr>
        <p:spPr bwMode="white">
          <a:xfrm>
            <a:off x="4428620" y="5407511"/>
            <a:ext cx="5982760" cy="472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8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717331-33B7-6121-CAFB-3EA3D1485F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7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FF2F8E-DAAA-A1F1-D037-67D6C577A367}"/>
              </a:ext>
            </a:extLst>
          </p:cNvPr>
          <p:cNvSpPr/>
          <p:nvPr/>
        </p:nvSpPr>
        <p:spPr bwMode="white">
          <a:xfrm>
            <a:off x="1064511" y="1331360"/>
            <a:ext cx="9931149" cy="3034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4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676DA8-5F98-95F1-C9CD-0198CEA272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8C0E9AD-812E-7D66-56D8-8317E7F6AA5A}"/>
              </a:ext>
            </a:extLst>
          </p:cNvPr>
          <p:cNvSpPr/>
          <p:nvPr/>
        </p:nvSpPr>
        <p:spPr bwMode="white">
          <a:xfrm>
            <a:off x="5951220" y="1470660"/>
            <a:ext cx="5044440" cy="2895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4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1C230B-AED9-4AC8-771A-D4564955ED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6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6F094C-D1EF-4A19-A7E9-3104476384C3}"/>
              </a:ext>
            </a:extLst>
          </p:cNvPr>
          <p:cNvSpPr/>
          <p:nvPr/>
        </p:nvSpPr>
        <p:spPr bwMode="white">
          <a:xfrm>
            <a:off x="5186975" y="484029"/>
            <a:ext cx="3629365" cy="281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99C586-9E8C-9FFD-0A13-158FB3E2DE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2941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9C9F16-7C45-EB2B-9F00-B18A7C847C06}"/>
              </a:ext>
            </a:extLst>
          </p:cNvPr>
          <p:cNvSpPr/>
          <p:nvPr/>
        </p:nvSpPr>
        <p:spPr bwMode="white">
          <a:xfrm>
            <a:off x="817222" y="3866093"/>
            <a:ext cx="9462157" cy="254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0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2023-07-21T11:40:00Z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