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8C904B-9DD0-418B-1F47-91BE96BFA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4"/>
          <a:stretch/>
        </p:blipFill>
        <p:spPr>
          <a:xfrm>
            <a:off x="2650963" y="3358957"/>
            <a:ext cx="6891622" cy="1080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C59373-E10D-A3CF-D83E-FB426FE70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31" y="1885895"/>
            <a:ext cx="8621346" cy="9579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DC94C0-9465-267B-9746-A7AAC8F839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6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329685-22DC-5994-69B8-232DDE790C31}"/>
              </a:ext>
            </a:extLst>
          </p:cNvPr>
          <p:cNvSpPr/>
          <p:nvPr/>
        </p:nvSpPr>
        <p:spPr bwMode="white">
          <a:xfrm>
            <a:off x="769388" y="2125319"/>
            <a:ext cx="2950735" cy="125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C6C20B-5309-8172-B591-E218A10C33A2}"/>
              </a:ext>
            </a:extLst>
          </p:cNvPr>
          <p:cNvSpPr/>
          <p:nvPr/>
        </p:nvSpPr>
        <p:spPr bwMode="white">
          <a:xfrm>
            <a:off x="3720793" y="2153945"/>
            <a:ext cx="2104066" cy="1425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DC42FA-19BC-173B-56A2-A84100BFB6FE}"/>
              </a:ext>
            </a:extLst>
          </p:cNvPr>
          <p:cNvSpPr/>
          <p:nvPr/>
        </p:nvSpPr>
        <p:spPr bwMode="white">
          <a:xfrm>
            <a:off x="6377057" y="2153945"/>
            <a:ext cx="2494413" cy="1644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2285B5-7D3A-064A-3F88-91A86EDE5757}"/>
              </a:ext>
            </a:extLst>
          </p:cNvPr>
          <p:cNvSpPr/>
          <p:nvPr/>
        </p:nvSpPr>
        <p:spPr bwMode="white">
          <a:xfrm>
            <a:off x="9042842" y="2153945"/>
            <a:ext cx="2637223" cy="1745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543FFE-8F10-97C0-B3F6-EB665E690A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0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AE6C91-7DDD-9C8D-6ADF-A977D66CCB04}"/>
              </a:ext>
            </a:extLst>
          </p:cNvPr>
          <p:cNvSpPr/>
          <p:nvPr/>
        </p:nvSpPr>
        <p:spPr bwMode="white">
          <a:xfrm>
            <a:off x="3378049" y="1979653"/>
            <a:ext cx="218975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4C56AD-5E05-C8CA-C801-8266BB3460C4}"/>
              </a:ext>
            </a:extLst>
          </p:cNvPr>
          <p:cNvSpPr/>
          <p:nvPr/>
        </p:nvSpPr>
        <p:spPr bwMode="white">
          <a:xfrm>
            <a:off x="3387570" y="2427440"/>
            <a:ext cx="228495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FAECB2-CE8B-261B-5932-D2BEADF2EE79}"/>
              </a:ext>
            </a:extLst>
          </p:cNvPr>
          <p:cNvSpPr/>
          <p:nvPr/>
        </p:nvSpPr>
        <p:spPr bwMode="white">
          <a:xfrm>
            <a:off x="5253619" y="2427440"/>
            <a:ext cx="228495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421D2A-3887-7DB8-CDD1-E2F62EDE6250}"/>
              </a:ext>
            </a:extLst>
          </p:cNvPr>
          <p:cNvSpPr/>
          <p:nvPr/>
        </p:nvSpPr>
        <p:spPr bwMode="white">
          <a:xfrm>
            <a:off x="7605223" y="2303584"/>
            <a:ext cx="2751471" cy="6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36BA6F-E1E8-520F-7B67-5143F97556C7}"/>
              </a:ext>
            </a:extLst>
          </p:cNvPr>
          <p:cNvSpPr/>
          <p:nvPr/>
        </p:nvSpPr>
        <p:spPr bwMode="white">
          <a:xfrm>
            <a:off x="3397090" y="2875227"/>
            <a:ext cx="190413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0D528A-DD6C-BFD9-2FA3-97AFEDB5F502}"/>
              </a:ext>
            </a:extLst>
          </p:cNvPr>
          <p:cNvSpPr/>
          <p:nvPr/>
        </p:nvSpPr>
        <p:spPr bwMode="white">
          <a:xfrm>
            <a:off x="5253619" y="2875227"/>
            <a:ext cx="199933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AAABCD-EBCB-F894-21CF-E4AC00D9539E}"/>
              </a:ext>
            </a:extLst>
          </p:cNvPr>
          <p:cNvSpPr/>
          <p:nvPr/>
        </p:nvSpPr>
        <p:spPr bwMode="white">
          <a:xfrm>
            <a:off x="8214545" y="3084829"/>
            <a:ext cx="323702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17FE14-6A75-89A7-6CDC-FC845C4B1F21}"/>
              </a:ext>
            </a:extLst>
          </p:cNvPr>
          <p:cNvSpPr/>
          <p:nvPr/>
        </p:nvSpPr>
        <p:spPr bwMode="white">
          <a:xfrm>
            <a:off x="2168925" y="3323013"/>
            <a:ext cx="199933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1252AAE-E04C-87EA-C74C-5E7BB58A2F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3986338"/>
            <a:ext cx="11520000" cy="215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4E40209-6DF2-5D4F-7CE7-6E9DF0024837}"/>
              </a:ext>
            </a:extLst>
          </p:cNvPr>
          <p:cNvSpPr/>
          <p:nvPr/>
        </p:nvSpPr>
        <p:spPr bwMode="white">
          <a:xfrm>
            <a:off x="839016" y="5062797"/>
            <a:ext cx="11470215" cy="133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744411-6B52-25E5-213A-E95CAE1B8E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8BB2B6-A60E-8227-CDDD-04A48005C0B7}"/>
              </a:ext>
            </a:extLst>
          </p:cNvPr>
          <p:cNvSpPr/>
          <p:nvPr/>
        </p:nvSpPr>
        <p:spPr bwMode="white">
          <a:xfrm>
            <a:off x="721785" y="1392017"/>
            <a:ext cx="7045290" cy="26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E9D6B24-7680-A95F-6329-E114615F6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698" y="476737"/>
            <a:ext cx="792531" cy="28819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7518323-BAB8-5807-0235-8784A7657730}"/>
              </a:ext>
            </a:extLst>
          </p:cNvPr>
          <p:cNvSpPr/>
          <p:nvPr/>
        </p:nvSpPr>
        <p:spPr>
          <a:xfrm>
            <a:off x="114300" y="2141220"/>
            <a:ext cx="5966460" cy="1478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A2C0F3-06AD-A1EA-2017-F63AEC6719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893400"/>
            <a:ext cx="11520000" cy="2643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AFDEFB-3891-B1A2-251D-870049BCCC5A}"/>
              </a:ext>
            </a:extLst>
          </p:cNvPr>
          <p:cNvSpPr/>
          <p:nvPr/>
        </p:nvSpPr>
        <p:spPr bwMode="white">
          <a:xfrm>
            <a:off x="674164" y="2411037"/>
            <a:ext cx="2846677" cy="27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AA20F2B-7A74-AF0F-0B9B-C441500C4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2" r="69060"/>
          <a:stretch/>
        </p:blipFill>
        <p:spPr>
          <a:xfrm>
            <a:off x="199980" y="121920"/>
            <a:ext cx="3564300" cy="722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FEB516B1-5616-3C94-3D7F-B8C32B91E8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0" y="4246200"/>
            <a:ext cx="11520000" cy="1964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DE6E9E-E366-0FEB-582D-3D8DFA547C59}"/>
              </a:ext>
            </a:extLst>
          </p:cNvPr>
          <p:cNvSpPr/>
          <p:nvPr/>
        </p:nvSpPr>
        <p:spPr bwMode="white">
          <a:xfrm>
            <a:off x="735124" y="5409384"/>
            <a:ext cx="11205819" cy="831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35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