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1" r:id="rId5"/>
    <p:sldId id="270" r:id="rId6"/>
    <p:sldId id="269" r:id="rId7"/>
    <p:sldId id="268" r:id="rId8"/>
    <p:sldId id="265" r:id="rId9"/>
    <p:sldId id="264" r:id="rId10"/>
    <p:sldId id="260" r:id="rId11"/>
    <p:sldId id="25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C32F7E-B0A8-FF62-000F-75C7E4AA78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4796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78AB36-E0A5-6037-3B25-B24E990DF425}"/>
              </a:ext>
            </a:extLst>
          </p:cNvPr>
          <p:cNvSpPr/>
          <p:nvPr/>
        </p:nvSpPr>
        <p:spPr bwMode="white">
          <a:xfrm>
            <a:off x="1052870" y="4595548"/>
            <a:ext cx="10171390" cy="1561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5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1F2BB3-323A-1205-22A9-F998A826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741337"/>
            <a:ext cx="7757660" cy="10171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EABACF-BEF6-C6A2-E1B2-F7AA6BDF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102190"/>
            <a:ext cx="9517380" cy="8879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6F45FC-7984-DBA4-FC30-477AFACC5C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9970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9BC38A-D48F-3FFC-CAC1-8BADF2CC21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4122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6836C6-35AD-E0B5-7563-E4E2C7932C81}"/>
              </a:ext>
            </a:extLst>
          </p:cNvPr>
          <p:cNvSpPr/>
          <p:nvPr/>
        </p:nvSpPr>
        <p:spPr bwMode="white">
          <a:xfrm>
            <a:off x="3836124" y="638260"/>
            <a:ext cx="424087" cy="29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3753D5-3762-EC37-B705-865779939574}"/>
              </a:ext>
            </a:extLst>
          </p:cNvPr>
          <p:cNvSpPr/>
          <p:nvPr/>
        </p:nvSpPr>
        <p:spPr bwMode="white">
          <a:xfrm>
            <a:off x="1541882" y="2064347"/>
            <a:ext cx="236376" cy="292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671DC1-86FD-6BCB-B748-2EE8020BADF1}"/>
              </a:ext>
            </a:extLst>
          </p:cNvPr>
          <p:cNvSpPr/>
          <p:nvPr/>
        </p:nvSpPr>
        <p:spPr bwMode="white">
          <a:xfrm>
            <a:off x="1534930" y="3483478"/>
            <a:ext cx="257233" cy="292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A6FDEF-1487-A664-E34A-3B4BDEAC7F38}"/>
              </a:ext>
            </a:extLst>
          </p:cNvPr>
          <p:cNvSpPr/>
          <p:nvPr/>
        </p:nvSpPr>
        <p:spPr bwMode="white">
          <a:xfrm>
            <a:off x="1541882" y="4916521"/>
            <a:ext cx="152949" cy="285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B73206-2897-9822-13F0-8E23E85C7BC8}"/>
              </a:ext>
            </a:extLst>
          </p:cNvPr>
          <p:cNvSpPr/>
          <p:nvPr/>
        </p:nvSpPr>
        <p:spPr bwMode="white">
          <a:xfrm>
            <a:off x="2765478" y="5619130"/>
            <a:ext cx="444943" cy="29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3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B02825-17D7-94DE-7DDA-0E7C0CFFA7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9800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C65E5E-8848-8099-8189-3E707ACAFC60}"/>
              </a:ext>
            </a:extLst>
          </p:cNvPr>
          <p:cNvSpPr/>
          <p:nvPr/>
        </p:nvSpPr>
        <p:spPr bwMode="white">
          <a:xfrm>
            <a:off x="3716926" y="3479312"/>
            <a:ext cx="486630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069C01-64E8-4C72-E1D2-D3CE98EB97DE}"/>
              </a:ext>
            </a:extLst>
          </p:cNvPr>
          <p:cNvSpPr/>
          <p:nvPr/>
        </p:nvSpPr>
        <p:spPr bwMode="white">
          <a:xfrm>
            <a:off x="5094338" y="3479312"/>
            <a:ext cx="453638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172106-F066-C85E-9A9B-A9A044EE4378}"/>
              </a:ext>
            </a:extLst>
          </p:cNvPr>
          <p:cNvSpPr/>
          <p:nvPr/>
        </p:nvSpPr>
        <p:spPr bwMode="white">
          <a:xfrm>
            <a:off x="6447006" y="3479312"/>
            <a:ext cx="445390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546C6D-8C12-AF75-E6FE-2C7EF4B09037}"/>
              </a:ext>
            </a:extLst>
          </p:cNvPr>
          <p:cNvSpPr/>
          <p:nvPr/>
        </p:nvSpPr>
        <p:spPr bwMode="white">
          <a:xfrm>
            <a:off x="7882154" y="3479312"/>
            <a:ext cx="263935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6ACDF0-CA59-39F6-C20F-FF6FABCBBF4C}"/>
              </a:ext>
            </a:extLst>
          </p:cNvPr>
          <p:cNvSpPr/>
          <p:nvPr/>
        </p:nvSpPr>
        <p:spPr bwMode="white">
          <a:xfrm>
            <a:off x="9243070" y="3479312"/>
            <a:ext cx="263935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6D1B780-A710-5ADB-DBFA-71FD31FF290F}"/>
              </a:ext>
            </a:extLst>
          </p:cNvPr>
          <p:cNvSpPr/>
          <p:nvPr/>
        </p:nvSpPr>
        <p:spPr bwMode="white">
          <a:xfrm>
            <a:off x="3857141" y="4387048"/>
            <a:ext cx="173207" cy="305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6F1C4F-7F76-4EDC-C029-783DBEDA5B1C}"/>
              </a:ext>
            </a:extLst>
          </p:cNvPr>
          <p:cNvSpPr/>
          <p:nvPr/>
        </p:nvSpPr>
        <p:spPr bwMode="white">
          <a:xfrm>
            <a:off x="5176818" y="4378796"/>
            <a:ext cx="255687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1350562-37CC-1F4B-1DEC-B807A2250456}"/>
              </a:ext>
            </a:extLst>
          </p:cNvPr>
          <p:cNvSpPr/>
          <p:nvPr/>
        </p:nvSpPr>
        <p:spPr bwMode="white">
          <a:xfrm>
            <a:off x="6529486" y="4378796"/>
            <a:ext cx="263935" cy="321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C8E38EC-3AEB-A39F-E440-6FDF3353DB13}"/>
              </a:ext>
            </a:extLst>
          </p:cNvPr>
          <p:cNvSpPr/>
          <p:nvPr/>
        </p:nvSpPr>
        <p:spPr bwMode="white">
          <a:xfrm>
            <a:off x="7873906" y="4378796"/>
            <a:ext cx="280431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9470F3D-5F82-7D7A-209D-864BC10D73B5}"/>
              </a:ext>
            </a:extLst>
          </p:cNvPr>
          <p:cNvSpPr/>
          <p:nvPr/>
        </p:nvSpPr>
        <p:spPr bwMode="white">
          <a:xfrm>
            <a:off x="9243070" y="4378796"/>
            <a:ext cx="263935" cy="321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EA971F8-5CBA-E906-735B-D1328130BC80}"/>
              </a:ext>
            </a:extLst>
          </p:cNvPr>
          <p:cNvSpPr/>
          <p:nvPr/>
        </p:nvSpPr>
        <p:spPr bwMode="white">
          <a:xfrm>
            <a:off x="3708678" y="5286532"/>
            <a:ext cx="503126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A56D58D-E370-60C3-5B51-548D4952FD63}"/>
              </a:ext>
            </a:extLst>
          </p:cNvPr>
          <p:cNvSpPr/>
          <p:nvPr/>
        </p:nvSpPr>
        <p:spPr bwMode="white">
          <a:xfrm>
            <a:off x="5053098" y="5286532"/>
            <a:ext cx="494878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B688B81-0014-7D90-A483-D5B2EBB447CA}"/>
              </a:ext>
            </a:extLst>
          </p:cNvPr>
          <p:cNvSpPr/>
          <p:nvPr/>
        </p:nvSpPr>
        <p:spPr bwMode="white">
          <a:xfrm>
            <a:off x="6414014" y="5286532"/>
            <a:ext cx="486630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6E06A8E-513A-DFA9-9916-E7CD99512AC5}"/>
              </a:ext>
            </a:extLst>
          </p:cNvPr>
          <p:cNvSpPr/>
          <p:nvPr/>
        </p:nvSpPr>
        <p:spPr bwMode="white">
          <a:xfrm>
            <a:off x="7774930" y="5286532"/>
            <a:ext cx="486630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AAB9DB0-4F04-B70B-96BB-700ED78C5509}"/>
              </a:ext>
            </a:extLst>
          </p:cNvPr>
          <p:cNvSpPr/>
          <p:nvPr/>
        </p:nvSpPr>
        <p:spPr bwMode="white">
          <a:xfrm>
            <a:off x="9127598" y="5286532"/>
            <a:ext cx="494878" cy="313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8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B8A8E2B-6B0B-EB78-46F6-F09A27B6D2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6497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4" name="矩形 73">
            <a:extLst>
              <a:ext uri="{FF2B5EF4-FFF2-40B4-BE49-F238E27FC236}">
                <a16:creationId xmlns:a16="http://schemas.microsoft.com/office/drawing/2014/main" id="{069DDA14-ED26-7A48-06D0-37516AEC3005}"/>
              </a:ext>
            </a:extLst>
          </p:cNvPr>
          <p:cNvSpPr/>
          <p:nvPr/>
        </p:nvSpPr>
        <p:spPr bwMode="white">
          <a:xfrm>
            <a:off x="806086" y="2481092"/>
            <a:ext cx="7789274" cy="3721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A805A2-4129-65A5-8D4F-AEA5BAAEA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0" y="0"/>
            <a:ext cx="11520000" cy="2247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49BF7886-7B58-B230-192C-41C6C660DC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0" y="2095500"/>
            <a:ext cx="11520000" cy="4481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D2728D-4018-F4AA-10E6-F58D67FF8C11}"/>
              </a:ext>
            </a:extLst>
          </p:cNvPr>
          <p:cNvSpPr/>
          <p:nvPr/>
        </p:nvSpPr>
        <p:spPr bwMode="white">
          <a:xfrm>
            <a:off x="329536" y="5920740"/>
            <a:ext cx="7450484" cy="513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E9BE44-FAA6-A88C-B050-4425584770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300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9384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4E4175-52C7-8118-6A62-8DFF5A1CF0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131400"/>
            <a:ext cx="11520000" cy="2858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4FD629-A392-9B59-220C-9BAF04DBC37C}"/>
              </a:ext>
            </a:extLst>
          </p:cNvPr>
          <p:cNvSpPr/>
          <p:nvPr/>
        </p:nvSpPr>
        <p:spPr bwMode="white">
          <a:xfrm>
            <a:off x="1070248" y="1398880"/>
            <a:ext cx="6188429" cy="1717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87740BF-CB2D-24F8-A401-01B2A77CBD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0" y="3781380"/>
            <a:ext cx="11520000" cy="2741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B7BD04-00C0-D119-8974-02DA112E4235}"/>
              </a:ext>
            </a:extLst>
          </p:cNvPr>
          <p:cNvSpPr/>
          <p:nvPr/>
        </p:nvSpPr>
        <p:spPr bwMode="white">
          <a:xfrm>
            <a:off x="1133108" y="4879792"/>
            <a:ext cx="7294612" cy="1650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