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CAC5DB-7C16-CD64-52B6-602A4CD9A7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60"/>
          <a:stretch/>
        </p:blipFill>
        <p:spPr>
          <a:xfrm>
            <a:off x="3931405" y="3621360"/>
            <a:ext cx="4420115" cy="1026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9281295-D9E7-8B15-59E7-DEF985B95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370" y="2233096"/>
            <a:ext cx="8187690" cy="9977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E65109-5C61-3ABF-4BEF-77C14FD2BD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08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EA904C2-8EB9-0100-E824-4C5FD27648A8}"/>
              </a:ext>
            </a:extLst>
          </p:cNvPr>
          <p:cNvSpPr/>
          <p:nvPr/>
        </p:nvSpPr>
        <p:spPr bwMode="white">
          <a:xfrm>
            <a:off x="750347" y="2095707"/>
            <a:ext cx="1886173" cy="784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78722F6-3DD0-1D41-9DB8-C6D5E500BAA8}"/>
              </a:ext>
            </a:extLst>
          </p:cNvPr>
          <p:cNvSpPr/>
          <p:nvPr/>
        </p:nvSpPr>
        <p:spPr bwMode="white">
          <a:xfrm>
            <a:off x="3168595" y="2095707"/>
            <a:ext cx="1685345" cy="868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074B19D-C0BA-B8E2-E391-4DFCCFDBCA0B}"/>
              </a:ext>
            </a:extLst>
          </p:cNvPr>
          <p:cNvSpPr/>
          <p:nvPr/>
        </p:nvSpPr>
        <p:spPr bwMode="white">
          <a:xfrm>
            <a:off x="5586842" y="2095707"/>
            <a:ext cx="1149238" cy="1043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CFE76BF-FF6E-75EA-487B-13DFBCCC648C}"/>
              </a:ext>
            </a:extLst>
          </p:cNvPr>
          <p:cNvSpPr/>
          <p:nvPr/>
        </p:nvSpPr>
        <p:spPr bwMode="white">
          <a:xfrm>
            <a:off x="8271669" y="2095707"/>
            <a:ext cx="1542891" cy="921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40068C60-2398-4A3C-4FFC-4D1C67DF74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80" y="3849960"/>
            <a:ext cx="11520000" cy="2122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E4B82B5-A05B-39E1-3DE8-63EB6EE01DF0}"/>
              </a:ext>
            </a:extLst>
          </p:cNvPr>
          <p:cNvSpPr/>
          <p:nvPr/>
        </p:nvSpPr>
        <p:spPr bwMode="white">
          <a:xfrm>
            <a:off x="809406" y="4815518"/>
            <a:ext cx="3217983" cy="1387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BF95B9E-26C4-1D3C-2DD5-F13424065C3F}"/>
              </a:ext>
            </a:extLst>
          </p:cNvPr>
          <p:cNvSpPr/>
          <p:nvPr/>
        </p:nvSpPr>
        <p:spPr bwMode="white">
          <a:xfrm>
            <a:off x="4303489" y="4815518"/>
            <a:ext cx="2275438" cy="1242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80EA55C-50FE-AD4A-533A-776436B6A6F6}"/>
              </a:ext>
            </a:extLst>
          </p:cNvPr>
          <p:cNvSpPr/>
          <p:nvPr/>
        </p:nvSpPr>
        <p:spPr bwMode="white">
          <a:xfrm>
            <a:off x="7797571" y="4815518"/>
            <a:ext cx="2142148" cy="1318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99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5FBC3B-962B-5BB4-538A-51CC3970D3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21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8A19B26-E602-AE76-927D-CEF20F249913}"/>
              </a:ext>
            </a:extLst>
          </p:cNvPr>
          <p:cNvSpPr/>
          <p:nvPr/>
        </p:nvSpPr>
        <p:spPr bwMode="white">
          <a:xfrm>
            <a:off x="6662677" y="1656464"/>
            <a:ext cx="1275768" cy="238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53F0824-6E31-6E15-823A-B22D5FA24079}"/>
              </a:ext>
            </a:extLst>
          </p:cNvPr>
          <p:cNvSpPr/>
          <p:nvPr/>
        </p:nvSpPr>
        <p:spPr bwMode="white">
          <a:xfrm>
            <a:off x="3787438" y="2199835"/>
            <a:ext cx="323702" cy="200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28D6C21-9D49-0738-FA76-359D38D691E0}"/>
              </a:ext>
            </a:extLst>
          </p:cNvPr>
          <p:cNvSpPr/>
          <p:nvPr/>
        </p:nvSpPr>
        <p:spPr bwMode="white">
          <a:xfrm>
            <a:off x="6719801" y="2199835"/>
            <a:ext cx="1161519" cy="228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84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6B7783-E564-58C0-91AD-F6C82ACAA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0" y="3408000"/>
            <a:ext cx="11520000" cy="2263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41B54FE-F603-B609-824A-0D283291ADA7}"/>
              </a:ext>
            </a:extLst>
          </p:cNvPr>
          <p:cNvSpPr/>
          <p:nvPr/>
        </p:nvSpPr>
        <p:spPr bwMode="white">
          <a:xfrm>
            <a:off x="1081843" y="4410594"/>
            <a:ext cx="6500057" cy="953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7BEE093B-D77C-F109-D18C-D6FB933DE5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0" y="154260"/>
            <a:ext cx="11520000" cy="2568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DAB841-2F89-A37E-6F8C-602DB66FD254}"/>
              </a:ext>
            </a:extLst>
          </p:cNvPr>
          <p:cNvSpPr/>
          <p:nvPr/>
        </p:nvSpPr>
        <p:spPr bwMode="white">
          <a:xfrm>
            <a:off x="1079786" y="1596049"/>
            <a:ext cx="3278854" cy="994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62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1DF752-57C7-585F-23F0-831FD2E8F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06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93970D6-C6DF-FED8-B933-C2B14323CCC6}"/>
              </a:ext>
            </a:extLst>
          </p:cNvPr>
          <p:cNvSpPr/>
          <p:nvPr/>
        </p:nvSpPr>
        <p:spPr bwMode="white">
          <a:xfrm>
            <a:off x="1254942" y="2046506"/>
            <a:ext cx="8277678" cy="1428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66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2023-07-21T10:51:58Z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