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69F955-3E24-E537-2BF4-46783F83B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1"/>
          <a:stretch/>
        </p:blipFill>
        <p:spPr>
          <a:xfrm>
            <a:off x="2463120" y="3598500"/>
            <a:ext cx="7084740" cy="95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F26387-5ADE-D2E7-04C8-E2D03E2E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F8F635-046B-DBBF-0F37-F0DB88B92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0E30EB-C0C1-B4F0-BAB0-A67B627A3B8A}"/>
              </a:ext>
            </a:extLst>
          </p:cNvPr>
          <p:cNvSpPr/>
          <p:nvPr/>
        </p:nvSpPr>
        <p:spPr bwMode="white">
          <a:xfrm>
            <a:off x="3111471" y="1714038"/>
            <a:ext cx="590280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CE2D24-A1AB-3746-B805-EB61B05E79F7}"/>
              </a:ext>
            </a:extLst>
          </p:cNvPr>
          <p:cNvSpPr/>
          <p:nvPr/>
        </p:nvSpPr>
        <p:spPr bwMode="white">
          <a:xfrm>
            <a:off x="4225388" y="1714038"/>
            <a:ext cx="209454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17546D-314A-EAB3-7237-7B59945E8887}"/>
              </a:ext>
            </a:extLst>
          </p:cNvPr>
          <p:cNvSpPr/>
          <p:nvPr/>
        </p:nvSpPr>
        <p:spPr bwMode="white">
          <a:xfrm>
            <a:off x="5158413" y="1714038"/>
            <a:ext cx="466512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2943AB-3A66-E6F7-2E27-4A6B78F0E97F}"/>
              </a:ext>
            </a:extLst>
          </p:cNvPr>
          <p:cNvSpPr/>
          <p:nvPr/>
        </p:nvSpPr>
        <p:spPr bwMode="white">
          <a:xfrm>
            <a:off x="3977851" y="2295703"/>
            <a:ext cx="456991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BC4CD4-D08C-2755-730A-3F77167161F3}"/>
              </a:ext>
            </a:extLst>
          </p:cNvPr>
          <p:cNvSpPr/>
          <p:nvPr/>
        </p:nvSpPr>
        <p:spPr bwMode="white">
          <a:xfrm>
            <a:off x="4910876" y="2295703"/>
            <a:ext cx="456991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77E3EC-096F-24A7-F635-7BD1B33ECFA1}"/>
              </a:ext>
            </a:extLst>
          </p:cNvPr>
          <p:cNvSpPr/>
          <p:nvPr/>
        </p:nvSpPr>
        <p:spPr bwMode="white">
          <a:xfrm>
            <a:off x="5958148" y="2295703"/>
            <a:ext cx="466512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6E0A9D-E11D-C11D-7A07-2AF1AFC7C9BF}"/>
              </a:ext>
            </a:extLst>
          </p:cNvPr>
          <p:cNvSpPr/>
          <p:nvPr/>
        </p:nvSpPr>
        <p:spPr bwMode="white">
          <a:xfrm>
            <a:off x="3577983" y="2877367"/>
            <a:ext cx="466512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38AA2A-A3B7-C457-98DB-DDFD2852346E}"/>
              </a:ext>
            </a:extLst>
          </p:cNvPr>
          <p:cNvSpPr/>
          <p:nvPr/>
        </p:nvSpPr>
        <p:spPr bwMode="white">
          <a:xfrm>
            <a:off x="4453884" y="2877367"/>
            <a:ext cx="580760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76CC7C-754C-D961-B726-1A27FCEDCDE4}"/>
              </a:ext>
            </a:extLst>
          </p:cNvPr>
          <p:cNvSpPr/>
          <p:nvPr/>
        </p:nvSpPr>
        <p:spPr bwMode="white">
          <a:xfrm>
            <a:off x="5558280" y="2877367"/>
            <a:ext cx="199933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998CCEE-66D3-8964-9A51-9D65880E7A23}"/>
              </a:ext>
            </a:extLst>
          </p:cNvPr>
          <p:cNvSpPr/>
          <p:nvPr/>
        </p:nvSpPr>
        <p:spPr bwMode="white">
          <a:xfrm>
            <a:off x="6300892" y="2877367"/>
            <a:ext cx="580760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C03966-9906-FF6D-F889-FA7B09C14F89}"/>
              </a:ext>
            </a:extLst>
          </p:cNvPr>
          <p:cNvSpPr/>
          <p:nvPr/>
        </p:nvSpPr>
        <p:spPr bwMode="white">
          <a:xfrm>
            <a:off x="3863603" y="3459032"/>
            <a:ext cx="409388" cy="190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E55FC1D-220E-3A5F-5B58-EF1559C74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0" y="4154760"/>
            <a:ext cx="11520000" cy="219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EB08ED9-7C93-A01C-85AD-CDDA82B91614}"/>
              </a:ext>
            </a:extLst>
          </p:cNvPr>
          <p:cNvSpPr/>
          <p:nvPr/>
        </p:nvSpPr>
        <p:spPr bwMode="white">
          <a:xfrm>
            <a:off x="839886" y="5129830"/>
            <a:ext cx="2542016" cy="13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AEA80E1-B7E3-4D1F-8F85-05314802ECAD}"/>
              </a:ext>
            </a:extLst>
          </p:cNvPr>
          <p:cNvSpPr/>
          <p:nvPr/>
        </p:nvSpPr>
        <p:spPr bwMode="white">
          <a:xfrm>
            <a:off x="6485638" y="5158508"/>
            <a:ext cx="2151669" cy="1272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BDF3AF-73DE-6C30-7235-02D35AA1E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6C8957-B7C6-38BE-38E5-2F389F97507A}"/>
              </a:ext>
            </a:extLst>
          </p:cNvPr>
          <p:cNvSpPr/>
          <p:nvPr/>
        </p:nvSpPr>
        <p:spPr bwMode="white">
          <a:xfrm>
            <a:off x="740826" y="1361600"/>
            <a:ext cx="2086194" cy="112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3BA23DB-80C5-1C63-1687-79BF9910015D}"/>
              </a:ext>
            </a:extLst>
          </p:cNvPr>
          <p:cNvSpPr/>
          <p:nvPr/>
        </p:nvSpPr>
        <p:spPr bwMode="white">
          <a:xfrm>
            <a:off x="4352706" y="1338740"/>
            <a:ext cx="2467194" cy="112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0CC9FBF-A26A-E929-2AAA-0837766AFAB6}"/>
              </a:ext>
            </a:extLst>
          </p:cNvPr>
          <p:cNvSpPr/>
          <p:nvPr/>
        </p:nvSpPr>
        <p:spPr bwMode="white">
          <a:xfrm>
            <a:off x="7492146" y="1293020"/>
            <a:ext cx="2467194" cy="112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7E2405D-E7A0-E3C5-5151-E0B0B3F7D1E1}"/>
              </a:ext>
            </a:extLst>
          </p:cNvPr>
          <p:cNvSpPr/>
          <p:nvPr/>
        </p:nvSpPr>
        <p:spPr bwMode="white">
          <a:xfrm>
            <a:off x="618906" y="2969420"/>
            <a:ext cx="2467194" cy="13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0D2399D-621D-BC73-039A-31A5A04EC70B}"/>
              </a:ext>
            </a:extLst>
          </p:cNvPr>
          <p:cNvSpPr/>
          <p:nvPr/>
        </p:nvSpPr>
        <p:spPr bwMode="white">
          <a:xfrm>
            <a:off x="4367946" y="3030380"/>
            <a:ext cx="2718654" cy="13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0B4085B7-BF78-DA1C-BD2E-ACDF3379D65A}"/>
              </a:ext>
            </a:extLst>
          </p:cNvPr>
          <p:cNvSpPr/>
          <p:nvPr/>
        </p:nvSpPr>
        <p:spPr bwMode="white">
          <a:xfrm>
            <a:off x="8010306" y="2855120"/>
            <a:ext cx="2718654" cy="13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C3ED5B-8124-7819-92F4-802334F43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48F485-42BD-3E62-1ACB-EB6370E8358A}"/>
              </a:ext>
            </a:extLst>
          </p:cNvPr>
          <p:cNvSpPr/>
          <p:nvPr/>
        </p:nvSpPr>
        <p:spPr bwMode="white">
          <a:xfrm>
            <a:off x="1254942" y="1646607"/>
            <a:ext cx="4178118" cy="89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A5DB364-5A05-5524-3501-10A8FDB39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0" y="3156540"/>
            <a:ext cx="11520000" cy="2765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65B7BF-E5A8-29FE-F1B6-C28CFAF87878}"/>
              </a:ext>
            </a:extLst>
          </p:cNvPr>
          <p:cNvSpPr/>
          <p:nvPr/>
        </p:nvSpPr>
        <p:spPr bwMode="white">
          <a:xfrm>
            <a:off x="839886" y="4386684"/>
            <a:ext cx="4446148" cy="1831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