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7" r:id="rId4"/>
    <p:sldId id="265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7897B8-D11D-19D9-72BC-3F22B2DBF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6"/>
          <a:stretch/>
        </p:blipFill>
        <p:spPr>
          <a:xfrm>
            <a:off x="3151917" y="3628980"/>
            <a:ext cx="6053043" cy="108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475E356-C89A-03EE-B3AA-D5D43770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D5E672-88AD-A812-6DBA-C3B71964F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D42444-91FD-00F2-FC38-574D3B24BB37}"/>
              </a:ext>
            </a:extLst>
          </p:cNvPr>
          <p:cNvSpPr/>
          <p:nvPr/>
        </p:nvSpPr>
        <p:spPr bwMode="white">
          <a:xfrm>
            <a:off x="2844892" y="1637085"/>
            <a:ext cx="599801" cy="24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7FC3D5-9570-2BC0-A964-814F0F87121B}"/>
              </a:ext>
            </a:extLst>
          </p:cNvPr>
          <p:cNvSpPr/>
          <p:nvPr/>
        </p:nvSpPr>
        <p:spPr bwMode="white">
          <a:xfrm>
            <a:off x="5329785" y="1627555"/>
            <a:ext cx="609322" cy="257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10329A-9936-72F9-8082-264814DE5918}"/>
              </a:ext>
            </a:extLst>
          </p:cNvPr>
          <p:cNvSpPr/>
          <p:nvPr/>
        </p:nvSpPr>
        <p:spPr bwMode="white">
          <a:xfrm>
            <a:off x="9128528" y="1646616"/>
            <a:ext cx="323702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625B9D-E75A-F622-C6CD-50A6E89B6353}"/>
              </a:ext>
            </a:extLst>
          </p:cNvPr>
          <p:cNvSpPr/>
          <p:nvPr/>
        </p:nvSpPr>
        <p:spPr bwMode="white">
          <a:xfrm>
            <a:off x="1287781" y="1961122"/>
            <a:ext cx="868680" cy="416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22230F-6311-C197-2A65-8C864B807A27}"/>
              </a:ext>
            </a:extLst>
          </p:cNvPr>
          <p:cNvSpPr/>
          <p:nvPr/>
        </p:nvSpPr>
        <p:spPr bwMode="white">
          <a:xfrm>
            <a:off x="6034314" y="2504360"/>
            <a:ext cx="199933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490587A-C7F1-5BA9-8F08-D1B1CF3FC86D}"/>
              </a:ext>
            </a:extLst>
          </p:cNvPr>
          <p:cNvSpPr/>
          <p:nvPr/>
        </p:nvSpPr>
        <p:spPr bwMode="white">
          <a:xfrm>
            <a:off x="5872462" y="2933232"/>
            <a:ext cx="190413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C706969-57B6-3A44-4CFA-84B3101ABDF2}"/>
              </a:ext>
            </a:extLst>
          </p:cNvPr>
          <p:cNvSpPr/>
          <p:nvPr/>
        </p:nvSpPr>
        <p:spPr bwMode="white">
          <a:xfrm>
            <a:off x="1159735" y="4015740"/>
            <a:ext cx="4522314" cy="404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96F6E39-1307-2053-85F5-7EF17BFD6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4688160"/>
            <a:ext cx="11520000" cy="1728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A59F598-C43C-5A94-4CF1-033F0A1A4D3A}"/>
              </a:ext>
            </a:extLst>
          </p:cNvPr>
          <p:cNvSpPr/>
          <p:nvPr/>
        </p:nvSpPr>
        <p:spPr bwMode="white">
          <a:xfrm>
            <a:off x="1870018" y="5242012"/>
            <a:ext cx="447471" cy="20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BF79D84-FE13-FE31-3AEF-C87CB868480F}"/>
              </a:ext>
            </a:extLst>
          </p:cNvPr>
          <p:cNvSpPr/>
          <p:nvPr/>
        </p:nvSpPr>
        <p:spPr bwMode="white">
          <a:xfrm>
            <a:off x="4811902" y="5242012"/>
            <a:ext cx="190413" cy="20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EA07252-BD79-FE6C-B36E-C33ABBDE4957}"/>
              </a:ext>
            </a:extLst>
          </p:cNvPr>
          <p:cNvSpPr/>
          <p:nvPr/>
        </p:nvSpPr>
        <p:spPr bwMode="white">
          <a:xfrm>
            <a:off x="7382481" y="5242012"/>
            <a:ext cx="304661" cy="190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9FC8B89-B054-F31A-6C74-80C19AF4979D}"/>
              </a:ext>
            </a:extLst>
          </p:cNvPr>
          <p:cNvSpPr/>
          <p:nvPr/>
        </p:nvSpPr>
        <p:spPr bwMode="white">
          <a:xfrm>
            <a:off x="10191076" y="5242012"/>
            <a:ext cx="190413" cy="20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7E2A4B5-120C-B2A6-629F-CD67582D2716}"/>
              </a:ext>
            </a:extLst>
          </p:cNvPr>
          <p:cNvSpPr/>
          <p:nvPr/>
        </p:nvSpPr>
        <p:spPr bwMode="white">
          <a:xfrm>
            <a:off x="8829621" y="5652627"/>
            <a:ext cx="314181" cy="238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CA7ADA3-1FA3-F09D-E93C-C25EA7325741}"/>
              </a:ext>
            </a:extLst>
          </p:cNvPr>
          <p:cNvSpPr/>
          <p:nvPr/>
        </p:nvSpPr>
        <p:spPr bwMode="white">
          <a:xfrm>
            <a:off x="6430415" y="6072791"/>
            <a:ext cx="314181" cy="24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FAAD27-6D0A-8F95-2880-F38247E40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3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E1A2F6-B6FA-0836-63A0-E31C78CC402F}"/>
              </a:ext>
            </a:extLst>
          </p:cNvPr>
          <p:cNvSpPr/>
          <p:nvPr/>
        </p:nvSpPr>
        <p:spPr bwMode="white">
          <a:xfrm>
            <a:off x="1997553" y="1161434"/>
            <a:ext cx="199933" cy="152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A1868A-6AC1-3FE5-5301-310D16E0E737}"/>
              </a:ext>
            </a:extLst>
          </p:cNvPr>
          <p:cNvSpPr/>
          <p:nvPr/>
        </p:nvSpPr>
        <p:spPr bwMode="white">
          <a:xfrm>
            <a:off x="5282181" y="1161434"/>
            <a:ext cx="209454" cy="152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E72D6C-4C43-B308-86ED-4D5D5EC1B145}"/>
              </a:ext>
            </a:extLst>
          </p:cNvPr>
          <p:cNvSpPr/>
          <p:nvPr/>
        </p:nvSpPr>
        <p:spPr bwMode="white">
          <a:xfrm>
            <a:off x="8861950" y="1161434"/>
            <a:ext cx="209454" cy="152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73B8C9-1835-C71F-F833-1F429A4721BC}"/>
              </a:ext>
            </a:extLst>
          </p:cNvPr>
          <p:cNvSpPr/>
          <p:nvPr/>
        </p:nvSpPr>
        <p:spPr bwMode="white">
          <a:xfrm>
            <a:off x="2254611" y="1743428"/>
            <a:ext cx="209454" cy="152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A90686-36F1-B86E-EC6A-3086469A7470}"/>
              </a:ext>
            </a:extLst>
          </p:cNvPr>
          <p:cNvSpPr/>
          <p:nvPr/>
        </p:nvSpPr>
        <p:spPr bwMode="white">
          <a:xfrm>
            <a:off x="5434512" y="1743428"/>
            <a:ext cx="209454" cy="152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37FF78-DC26-7F71-FCE0-B1CC59334442}"/>
              </a:ext>
            </a:extLst>
          </p:cNvPr>
          <p:cNvSpPr/>
          <p:nvPr/>
        </p:nvSpPr>
        <p:spPr bwMode="white">
          <a:xfrm flipV="1">
            <a:off x="8595371" y="1722119"/>
            <a:ext cx="190489" cy="182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20F7020-A7C8-753C-76DF-973A92831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2531700"/>
            <a:ext cx="11520000" cy="2029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2FFDED-4D37-9217-050B-7E1112BDFFB3}"/>
              </a:ext>
            </a:extLst>
          </p:cNvPr>
          <p:cNvSpPr/>
          <p:nvPr/>
        </p:nvSpPr>
        <p:spPr bwMode="white">
          <a:xfrm>
            <a:off x="1279720" y="3532338"/>
            <a:ext cx="5715440" cy="88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0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F3D036-0F99-1B43-4753-09F9F05FC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64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B9C9BF-CE2F-FA45-96A6-1E9FB37C1DCD}"/>
              </a:ext>
            </a:extLst>
          </p:cNvPr>
          <p:cNvSpPr/>
          <p:nvPr/>
        </p:nvSpPr>
        <p:spPr bwMode="white">
          <a:xfrm>
            <a:off x="1226380" y="1306808"/>
            <a:ext cx="6530780" cy="1093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4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02A16B-0B8D-CCC6-B6A8-F10F552C8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4BF079-A17D-EBAD-3FF7-832F5B8D6E0C}"/>
              </a:ext>
            </a:extLst>
          </p:cNvPr>
          <p:cNvSpPr/>
          <p:nvPr/>
        </p:nvSpPr>
        <p:spPr bwMode="white">
          <a:xfrm>
            <a:off x="5539239" y="1658573"/>
            <a:ext cx="1370975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2263CF-A96B-2A23-95E3-0EC2C69CA188}"/>
              </a:ext>
            </a:extLst>
          </p:cNvPr>
          <p:cNvSpPr/>
          <p:nvPr/>
        </p:nvSpPr>
        <p:spPr bwMode="white">
          <a:xfrm>
            <a:off x="7681388" y="1658573"/>
            <a:ext cx="561719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1942F4-28F9-64F6-8941-ECF75A551F36}"/>
              </a:ext>
            </a:extLst>
          </p:cNvPr>
          <p:cNvSpPr/>
          <p:nvPr/>
        </p:nvSpPr>
        <p:spPr bwMode="white">
          <a:xfrm>
            <a:off x="5539239" y="2078699"/>
            <a:ext cx="1370975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6B60C33-1619-9E60-D750-6D45F3E8F2EC}"/>
              </a:ext>
            </a:extLst>
          </p:cNvPr>
          <p:cNvSpPr/>
          <p:nvPr/>
        </p:nvSpPr>
        <p:spPr bwMode="white">
          <a:xfrm>
            <a:off x="7681388" y="2078699"/>
            <a:ext cx="609321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1DC6AA-103B-3A7F-A6F9-603652E9272F}"/>
              </a:ext>
            </a:extLst>
          </p:cNvPr>
          <p:cNvSpPr/>
          <p:nvPr/>
        </p:nvSpPr>
        <p:spPr bwMode="white">
          <a:xfrm>
            <a:off x="5539239" y="2508374"/>
            <a:ext cx="1370975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A0A6EE-E775-BACC-B359-71BE47CC0746}"/>
              </a:ext>
            </a:extLst>
          </p:cNvPr>
          <p:cNvSpPr/>
          <p:nvPr/>
        </p:nvSpPr>
        <p:spPr bwMode="white">
          <a:xfrm>
            <a:off x="7681388" y="2508374"/>
            <a:ext cx="599801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9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