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108A7B-0186-B766-B98F-DB874CAD7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8"/>
          <a:stretch/>
        </p:blipFill>
        <p:spPr>
          <a:xfrm>
            <a:off x="3100422" y="3507060"/>
            <a:ext cx="5967378" cy="102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48D1186-D2F1-5D0F-02F2-7FAC5F057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5DBD4F-9020-C2F6-E0CA-DBFB9C3DC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5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647524-1502-35A6-1395-638B22537BDA}"/>
              </a:ext>
            </a:extLst>
          </p:cNvPr>
          <p:cNvSpPr/>
          <p:nvPr/>
        </p:nvSpPr>
        <p:spPr bwMode="white">
          <a:xfrm>
            <a:off x="4368198" y="1639019"/>
            <a:ext cx="190413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5FB066-770F-0A57-3DB4-A449E4644B9D}"/>
              </a:ext>
            </a:extLst>
          </p:cNvPr>
          <p:cNvSpPr/>
          <p:nvPr/>
        </p:nvSpPr>
        <p:spPr bwMode="white">
          <a:xfrm>
            <a:off x="7995570" y="1639019"/>
            <a:ext cx="504595" cy="20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01404C-1006-2EDB-196A-6E6F9E7B698F}"/>
              </a:ext>
            </a:extLst>
          </p:cNvPr>
          <p:cNvSpPr/>
          <p:nvPr/>
        </p:nvSpPr>
        <p:spPr bwMode="white">
          <a:xfrm>
            <a:off x="1302545" y="2058996"/>
            <a:ext cx="599801" cy="20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6A8515-450C-B4FF-F435-B1B956BEFF83}"/>
              </a:ext>
            </a:extLst>
          </p:cNvPr>
          <p:cNvSpPr/>
          <p:nvPr/>
        </p:nvSpPr>
        <p:spPr bwMode="white">
          <a:xfrm>
            <a:off x="8395438" y="2459883"/>
            <a:ext cx="314181" cy="257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896A58-9701-6571-4CD6-8069E231D4B0}"/>
              </a:ext>
            </a:extLst>
          </p:cNvPr>
          <p:cNvSpPr/>
          <p:nvPr/>
        </p:nvSpPr>
        <p:spPr bwMode="white">
          <a:xfrm>
            <a:off x="1464396" y="2889404"/>
            <a:ext cx="1113917" cy="23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2185FA6-E514-0926-01F2-BFDAB823AF47}"/>
              </a:ext>
            </a:extLst>
          </p:cNvPr>
          <p:cNvSpPr/>
          <p:nvPr/>
        </p:nvSpPr>
        <p:spPr bwMode="white">
          <a:xfrm>
            <a:off x="7148231" y="3328470"/>
            <a:ext cx="410809" cy="359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00A63B9-4541-7F9F-2416-EED03FD9ACB7}"/>
              </a:ext>
            </a:extLst>
          </p:cNvPr>
          <p:cNvSpPr/>
          <p:nvPr/>
        </p:nvSpPr>
        <p:spPr bwMode="white">
          <a:xfrm>
            <a:off x="10271008" y="3338016"/>
            <a:ext cx="418909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64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7A17C1-D1BB-BA10-C81A-02295189F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4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588154-843E-1CBE-D888-D7D932768E39}"/>
              </a:ext>
            </a:extLst>
          </p:cNvPr>
          <p:cNvSpPr/>
          <p:nvPr/>
        </p:nvSpPr>
        <p:spPr bwMode="white">
          <a:xfrm>
            <a:off x="2111801" y="1426572"/>
            <a:ext cx="723570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59ADC6-7B5C-7549-3C88-9BEA79209CC3}"/>
              </a:ext>
            </a:extLst>
          </p:cNvPr>
          <p:cNvSpPr/>
          <p:nvPr/>
        </p:nvSpPr>
        <p:spPr bwMode="white">
          <a:xfrm>
            <a:off x="4396760" y="1426572"/>
            <a:ext cx="685487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6A6B6B-49B0-172C-9136-6F65092B4AEF}"/>
              </a:ext>
            </a:extLst>
          </p:cNvPr>
          <p:cNvSpPr/>
          <p:nvPr/>
        </p:nvSpPr>
        <p:spPr bwMode="white">
          <a:xfrm>
            <a:off x="7233917" y="1445618"/>
            <a:ext cx="856860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FA56D1-EAA5-615A-D585-7B6A415C9CFB}"/>
              </a:ext>
            </a:extLst>
          </p:cNvPr>
          <p:cNvSpPr/>
          <p:nvPr/>
        </p:nvSpPr>
        <p:spPr bwMode="white">
          <a:xfrm>
            <a:off x="10194842" y="1445618"/>
            <a:ext cx="980628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C5F0DAD-63E4-9971-17EA-15B74C71E010}"/>
              </a:ext>
            </a:extLst>
          </p:cNvPr>
          <p:cNvSpPr/>
          <p:nvPr/>
        </p:nvSpPr>
        <p:spPr bwMode="white">
          <a:xfrm>
            <a:off x="953560" y="1746612"/>
            <a:ext cx="2163019" cy="2474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88E924CB-9083-8ADB-C15E-A767059E265E}"/>
              </a:ext>
            </a:extLst>
          </p:cNvPr>
          <p:cNvSpPr/>
          <p:nvPr/>
        </p:nvSpPr>
        <p:spPr bwMode="white">
          <a:xfrm>
            <a:off x="3460540" y="1777092"/>
            <a:ext cx="2163019" cy="2474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AF24A237-2256-5D5B-6F9A-1E4B8A46EA8B}"/>
              </a:ext>
            </a:extLst>
          </p:cNvPr>
          <p:cNvSpPr/>
          <p:nvPr/>
        </p:nvSpPr>
        <p:spPr bwMode="white">
          <a:xfrm>
            <a:off x="5921800" y="1830432"/>
            <a:ext cx="2163019" cy="2474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41D8ABE9-2D06-EFA6-B4ED-429C55A29E15}"/>
              </a:ext>
            </a:extLst>
          </p:cNvPr>
          <p:cNvSpPr/>
          <p:nvPr/>
        </p:nvSpPr>
        <p:spPr bwMode="white">
          <a:xfrm>
            <a:off x="8543080" y="1746612"/>
            <a:ext cx="2650700" cy="3442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6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4D71C6-45D5-2673-CAF8-0EAA7AD4A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05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2AFA9A-BAA9-C763-7662-E16A653BBA68}"/>
              </a:ext>
            </a:extLst>
          </p:cNvPr>
          <p:cNvSpPr/>
          <p:nvPr/>
        </p:nvSpPr>
        <p:spPr bwMode="white">
          <a:xfrm>
            <a:off x="1226380" y="1296016"/>
            <a:ext cx="4846760" cy="92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AF0B315-E869-9559-C246-E427C84BE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0" y="3446100"/>
            <a:ext cx="11520000" cy="331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3EEFEE-A503-5B56-6316-19E967C4AD93}"/>
              </a:ext>
            </a:extLst>
          </p:cNvPr>
          <p:cNvSpPr/>
          <p:nvPr/>
        </p:nvSpPr>
        <p:spPr bwMode="white">
          <a:xfrm>
            <a:off x="1291141" y="5593715"/>
            <a:ext cx="7683173" cy="738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3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A369DD-7C4B-4047-0441-768A9D299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1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B4E4E3-09FA-5DD6-5BEA-9B8000AB97D5}"/>
              </a:ext>
            </a:extLst>
          </p:cNvPr>
          <p:cNvSpPr/>
          <p:nvPr/>
        </p:nvSpPr>
        <p:spPr bwMode="white">
          <a:xfrm>
            <a:off x="1235900" y="1925610"/>
            <a:ext cx="8251000" cy="855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