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B3F35E-DEBF-13C0-6774-1DEEA39CB8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98"/>
          <a:stretch/>
        </p:blipFill>
        <p:spPr>
          <a:xfrm>
            <a:off x="3102403" y="3362280"/>
            <a:ext cx="5950157" cy="1110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33E27A7-2E3B-DE7A-4263-6F9E831D8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370" y="2233096"/>
            <a:ext cx="8187690" cy="9977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E04CB4-E4E6-3BCC-751C-03DA13837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0" y="184740"/>
            <a:ext cx="11520000" cy="3537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CBB30BD-F491-F81F-33B4-07F1AB576740}"/>
              </a:ext>
            </a:extLst>
          </p:cNvPr>
          <p:cNvSpPr/>
          <p:nvPr/>
        </p:nvSpPr>
        <p:spPr bwMode="white">
          <a:xfrm>
            <a:off x="6474147" y="1405119"/>
            <a:ext cx="304661" cy="247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B8A05E9-BD6F-A4C1-A1E0-6543898E2F1D}"/>
              </a:ext>
            </a:extLst>
          </p:cNvPr>
          <p:cNvSpPr/>
          <p:nvPr/>
        </p:nvSpPr>
        <p:spPr bwMode="white">
          <a:xfrm>
            <a:off x="8054577" y="1500462"/>
            <a:ext cx="314181" cy="38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4B995FF-7B45-0BF0-7289-812A9A465F6F}"/>
              </a:ext>
            </a:extLst>
          </p:cNvPr>
          <p:cNvSpPr/>
          <p:nvPr/>
        </p:nvSpPr>
        <p:spPr bwMode="white">
          <a:xfrm>
            <a:off x="10463304" y="1395585"/>
            <a:ext cx="580760" cy="257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EF87519-D201-767B-4FB0-90D4F963BA41}"/>
              </a:ext>
            </a:extLst>
          </p:cNvPr>
          <p:cNvSpPr/>
          <p:nvPr/>
        </p:nvSpPr>
        <p:spPr bwMode="white">
          <a:xfrm>
            <a:off x="4132065" y="1815091"/>
            <a:ext cx="304661" cy="247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09A633B-4839-6EA4-2468-BE6DDCBD3171}"/>
              </a:ext>
            </a:extLst>
          </p:cNvPr>
          <p:cNvSpPr/>
          <p:nvPr/>
        </p:nvSpPr>
        <p:spPr bwMode="white">
          <a:xfrm>
            <a:off x="5693453" y="1910433"/>
            <a:ext cx="314181" cy="38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5008C1E-F41E-9729-A1BE-F53EF5BA659D}"/>
              </a:ext>
            </a:extLst>
          </p:cNvPr>
          <p:cNvSpPr/>
          <p:nvPr/>
        </p:nvSpPr>
        <p:spPr bwMode="white">
          <a:xfrm>
            <a:off x="7530941" y="1834159"/>
            <a:ext cx="580760" cy="209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DE64AAC-AD84-7A81-24DA-7CADB9976545}"/>
              </a:ext>
            </a:extLst>
          </p:cNvPr>
          <p:cNvSpPr/>
          <p:nvPr/>
        </p:nvSpPr>
        <p:spPr bwMode="white">
          <a:xfrm>
            <a:off x="2732527" y="3054539"/>
            <a:ext cx="466512" cy="209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4E44D31-4C2B-BF72-C5FD-C4532F3E9C95}"/>
              </a:ext>
            </a:extLst>
          </p:cNvPr>
          <p:cNvSpPr/>
          <p:nvPr/>
        </p:nvSpPr>
        <p:spPr bwMode="white">
          <a:xfrm>
            <a:off x="7578544" y="3054539"/>
            <a:ext cx="323702" cy="200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86C5A68-3248-673D-27EC-E622C9073B45}"/>
              </a:ext>
            </a:extLst>
          </p:cNvPr>
          <p:cNvSpPr/>
          <p:nvPr/>
        </p:nvSpPr>
        <p:spPr bwMode="white">
          <a:xfrm>
            <a:off x="2865817" y="3454976"/>
            <a:ext cx="466512" cy="200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5E38247-C8DE-84EB-7AFF-87CBF59FDE33}"/>
              </a:ext>
            </a:extLst>
          </p:cNvPr>
          <p:cNvSpPr/>
          <p:nvPr/>
        </p:nvSpPr>
        <p:spPr bwMode="white">
          <a:xfrm>
            <a:off x="7702313" y="3454976"/>
            <a:ext cx="599802" cy="209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E815D626-B934-CDAA-4CC0-C5B102F41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0" y="3895680"/>
            <a:ext cx="11520000" cy="2769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B7C0C40-26D8-6F56-D7F7-C8402E58B3E8}"/>
              </a:ext>
            </a:extLst>
          </p:cNvPr>
          <p:cNvSpPr/>
          <p:nvPr/>
        </p:nvSpPr>
        <p:spPr bwMode="white">
          <a:xfrm>
            <a:off x="3469125" y="6173731"/>
            <a:ext cx="304661" cy="247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A23D656-E6CB-18A4-4372-7852AFCBAE62}"/>
              </a:ext>
            </a:extLst>
          </p:cNvPr>
          <p:cNvSpPr/>
          <p:nvPr/>
        </p:nvSpPr>
        <p:spPr bwMode="white">
          <a:xfrm>
            <a:off x="3992881" y="4504951"/>
            <a:ext cx="1493520" cy="2086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63C33088-4E82-7F54-2EAC-FBB61D49D0B4}"/>
              </a:ext>
            </a:extLst>
          </p:cNvPr>
          <p:cNvSpPr/>
          <p:nvPr/>
        </p:nvSpPr>
        <p:spPr bwMode="white">
          <a:xfrm>
            <a:off x="8483085" y="6204211"/>
            <a:ext cx="304661" cy="247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5DA43D1A-D504-B54D-79AD-6CC651F7A14A}"/>
              </a:ext>
            </a:extLst>
          </p:cNvPr>
          <p:cNvSpPr/>
          <p:nvPr/>
        </p:nvSpPr>
        <p:spPr bwMode="white">
          <a:xfrm>
            <a:off x="8963145" y="4527811"/>
            <a:ext cx="1514355" cy="2033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26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g_16777215">
            <a:extLst>
              <a:ext uri="{FF2B5EF4-FFF2-40B4-BE49-F238E27FC236}">
                <a16:creationId xmlns:a16="http://schemas.microsoft.com/office/drawing/2014/main" id="{1FAF7F0B-34E2-B3C8-1BE5-E284FE861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59460"/>
            <a:ext cx="11520000" cy="2271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AB4C8166-FAF9-10D2-A903-C56A56EFD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00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24BE0EC6-754C-6FDC-D876-13F2CA4ECAA6}"/>
              </a:ext>
            </a:extLst>
          </p:cNvPr>
          <p:cNvSpPr/>
          <p:nvPr/>
        </p:nvSpPr>
        <p:spPr bwMode="white">
          <a:xfrm>
            <a:off x="1949950" y="875035"/>
            <a:ext cx="675966" cy="209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5B8E2E04-BA9B-8A1A-F89F-6F3428CDE85F}"/>
              </a:ext>
            </a:extLst>
          </p:cNvPr>
          <p:cNvSpPr/>
          <p:nvPr/>
        </p:nvSpPr>
        <p:spPr bwMode="white">
          <a:xfrm>
            <a:off x="4634776" y="875035"/>
            <a:ext cx="818776" cy="209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B4277690-A693-2584-014D-F05D6EF44494}"/>
              </a:ext>
            </a:extLst>
          </p:cNvPr>
          <p:cNvSpPr/>
          <p:nvPr/>
        </p:nvSpPr>
        <p:spPr bwMode="white">
          <a:xfrm>
            <a:off x="7329123" y="875035"/>
            <a:ext cx="809256" cy="209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>
            <a:extLst>
              <a:ext uri="{FF2B5EF4-FFF2-40B4-BE49-F238E27FC236}">
                <a16:creationId xmlns:a16="http://schemas.microsoft.com/office/drawing/2014/main" id="{B2797340-5C71-6C10-110F-76A80B311BCE}"/>
              </a:ext>
            </a:extLst>
          </p:cNvPr>
          <p:cNvSpPr/>
          <p:nvPr/>
        </p:nvSpPr>
        <p:spPr bwMode="white">
          <a:xfrm>
            <a:off x="10013950" y="875035"/>
            <a:ext cx="675966" cy="200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>
            <a:extLst>
              <a:ext uri="{FF2B5EF4-FFF2-40B4-BE49-F238E27FC236}">
                <a16:creationId xmlns:a16="http://schemas.microsoft.com/office/drawing/2014/main" id="{9DF29BCD-8ADC-326A-6018-3D250928FB5A}"/>
              </a:ext>
            </a:extLst>
          </p:cNvPr>
          <p:cNvSpPr/>
          <p:nvPr/>
        </p:nvSpPr>
        <p:spPr bwMode="white">
          <a:xfrm>
            <a:off x="517390" y="1530355"/>
            <a:ext cx="1783850" cy="2043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>
            <a:extLst>
              <a:ext uri="{FF2B5EF4-FFF2-40B4-BE49-F238E27FC236}">
                <a16:creationId xmlns:a16="http://schemas.microsoft.com/office/drawing/2014/main" id="{0CEF8161-09F8-A073-A4CC-86B1A195C211}"/>
              </a:ext>
            </a:extLst>
          </p:cNvPr>
          <p:cNvSpPr/>
          <p:nvPr/>
        </p:nvSpPr>
        <p:spPr bwMode="white">
          <a:xfrm>
            <a:off x="3359650" y="1492255"/>
            <a:ext cx="1783850" cy="2043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CB69446B-5845-37E1-26E4-9A457ABF131C}"/>
              </a:ext>
            </a:extLst>
          </p:cNvPr>
          <p:cNvSpPr/>
          <p:nvPr/>
        </p:nvSpPr>
        <p:spPr bwMode="white">
          <a:xfrm>
            <a:off x="5980930" y="1187455"/>
            <a:ext cx="1783850" cy="2043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矩形 41">
            <a:extLst>
              <a:ext uri="{FF2B5EF4-FFF2-40B4-BE49-F238E27FC236}">
                <a16:creationId xmlns:a16="http://schemas.microsoft.com/office/drawing/2014/main" id="{421C137B-BB26-C396-36C4-E9F271E34674}"/>
              </a:ext>
            </a:extLst>
          </p:cNvPr>
          <p:cNvSpPr/>
          <p:nvPr/>
        </p:nvSpPr>
        <p:spPr bwMode="white">
          <a:xfrm>
            <a:off x="8396470" y="1248415"/>
            <a:ext cx="1875290" cy="2584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5" name="矩形 44">
            <a:extLst>
              <a:ext uri="{FF2B5EF4-FFF2-40B4-BE49-F238E27FC236}">
                <a16:creationId xmlns:a16="http://schemas.microsoft.com/office/drawing/2014/main" id="{B18C2BAA-669D-60B9-99CC-D7F4D48E0EC1}"/>
              </a:ext>
            </a:extLst>
          </p:cNvPr>
          <p:cNvSpPr/>
          <p:nvPr/>
        </p:nvSpPr>
        <p:spPr bwMode="white">
          <a:xfrm>
            <a:off x="1226380" y="4365580"/>
            <a:ext cx="5121080" cy="1014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61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B17A9A-9059-B1E0-C518-35831A694B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32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F8DC939-82A2-0745-EFAC-B27E0B46EFBF}"/>
              </a:ext>
            </a:extLst>
          </p:cNvPr>
          <p:cNvSpPr/>
          <p:nvPr/>
        </p:nvSpPr>
        <p:spPr bwMode="white">
          <a:xfrm>
            <a:off x="1245421" y="1590046"/>
            <a:ext cx="5300159" cy="2158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77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2023-07-21T10:15:16Z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