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1C338A-80FD-40CD-52DE-8000DFCF7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5"/>
          <a:stretch/>
        </p:blipFill>
        <p:spPr>
          <a:xfrm>
            <a:off x="3509009" y="3522300"/>
            <a:ext cx="5093971" cy="1125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D47F15-0E62-7C62-561E-B3615CB6B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BD939D-41B0-B43F-717D-C088EEE7C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1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01BABD-CB72-1375-16AC-1E6BBE13DE5A}"/>
              </a:ext>
            </a:extLst>
          </p:cNvPr>
          <p:cNvSpPr/>
          <p:nvPr/>
        </p:nvSpPr>
        <p:spPr bwMode="white">
          <a:xfrm>
            <a:off x="3835041" y="1676642"/>
            <a:ext cx="190413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487D2E-42E1-E5D0-428F-3D83A7025683}"/>
              </a:ext>
            </a:extLst>
          </p:cNvPr>
          <p:cNvSpPr/>
          <p:nvPr/>
        </p:nvSpPr>
        <p:spPr bwMode="white">
          <a:xfrm>
            <a:off x="6834049" y="1676642"/>
            <a:ext cx="456990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3FF3EB-8F46-55E6-92F1-E4EB8988DACA}"/>
              </a:ext>
            </a:extLst>
          </p:cNvPr>
          <p:cNvSpPr/>
          <p:nvPr/>
        </p:nvSpPr>
        <p:spPr bwMode="white">
          <a:xfrm>
            <a:off x="9966347" y="1676642"/>
            <a:ext cx="590280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5C7C66-8062-F419-6015-934C1C0EFA3F}"/>
              </a:ext>
            </a:extLst>
          </p:cNvPr>
          <p:cNvSpPr/>
          <p:nvPr/>
        </p:nvSpPr>
        <p:spPr bwMode="white">
          <a:xfrm>
            <a:off x="3387570" y="2115522"/>
            <a:ext cx="733090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ABA4E2-69BC-EE3F-F957-9747B74A45F9}"/>
              </a:ext>
            </a:extLst>
          </p:cNvPr>
          <p:cNvSpPr/>
          <p:nvPr/>
        </p:nvSpPr>
        <p:spPr bwMode="white">
          <a:xfrm>
            <a:off x="6605553" y="2115522"/>
            <a:ext cx="466511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A628F0-59CC-0FAC-1C4B-E91D8267FE73}"/>
              </a:ext>
            </a:extLst>
          </p:cNvPr>
          <p:cNvSpPr/>
          <p:nvPr/>
        </p:nvSpPr>
        <p:spPr bwMode="white">
          <a:xfrm>
            <a:off x="10956495" y="3088693"/>
            <a:ext cx="199933" cy="14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FB4AA84-5321-3555-F01E-9A4436244493}"/>
              </a:ext>
            </a:extLst>
          </p:cNvPr>
          <p:cNvSpPr/>
          <p:nvPr/>
        </p:nvSpPr>
        <p:spPr bwMode="white">
          <a:xfrm>
            <a:off x="10956495" y="3527573"/>
            <a:ext cx="199933" cy="14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3371E9C-D997-4DDF-0F40-FDEC1DA74615}"/>
              </a:ext>
            </a:extLst>
          </p:cNvPr>
          <p:cNvSpPr/>
          <p:nvPr/>
        </p:nvSpPr>
        <p:spPr bwMode="white">
          <a:xfrm>
            <a:off x="10956495" y="3975995"/>
            <a:ext cx="199933" cy="14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7293F6B-2A53-3743-F8D7-CC25840F30B5}"/>
              </a:ext>
            </a:extLst>
          </p:cNvPr>
          <p:cNvSpPr/>
          <p:nvPr/>
        </p:nvSpPr>
        <p:spPr bwMode="white">
          <a:xfrm>
            <a:off x="10899371" y="4376712"/>
            <a:ext cx="276099" cy="25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9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FA0D237-F1D6-756C-C0BE-B6414B3D6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177120"/>
            <a:ext cx="11520000" cy="281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B977EEA-14D3-C6FE-D1D3-4E5C2271138E}"/>
              </a:ext>
            </a:extLst>
          </p:cNvPr>
          <p:cNvSpPr/>
          <p:nvPr/>
        </p:nvSpPr>
        <p:spPr bwMode="white">
          <a:xfrm>
            <a:off x="3008661" y="1493348"/>
            <a:ext cx="190413" cy="190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D8597EB-EC71-E946-F105-7F864CE5CEFA}"/>
              </a:ext>
            </a:extLst>
          </p:cNvPr>
          <p:cNvSpPr/>
          <p:nvPr/>
        </p:nvSpPr>
        <p:spPr bwMode="white">
          <a:xfrm>
            <a:off x="4903273" y="1493348"/>
            <a:ext cx="447471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5FDAB7B-8B23-96F0-88BD-9B2D51D09F3F}"/>
              </a:ext>
            </a:extLst>
          </p:cNvPr>
          <p:cNvSpPr/>
          <p:nvPr/>
        </p:nvSpPr>
        <p:spPr bwMode="white">
          <a:xfrm>
            <a:off x="6845488" y="1493348"/>
            <a:ext cx="580760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8088227-351A-45DA-1E36-0C891A900D17}"/>
              </a:ext>
            </a:extLst>
          </p:cNvPr>
          <p:cNvSpPr/>
          <p:nvPr/>
        </p:nvSpPr>
        <p:spPr bwMode="white">
          <a:xfrm>
            <a:off x="8797223" y="1493348"/>
            <a:ext cx="714049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E069AE2-4261-88D1-6F72-780DD6E04C96}"/>
              </a:ext>
            </a:extLst>
          </p:cNvPr>
          <p:cNvSpPr/>
          <p:nvPr/>
        </p:nvSpPr>
        <p:spPr bwMode="white">
          <a:xfrm>
            <a:off x="2951537" y="2027470"/>
            <a:ext cx="314181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3C407A6-D6B9-0BFC-1225-68098AE71193}"/>
              </a:ext>
            </a:extLst>
          </p:cNvPr>
          <p:cNvSpPr/>
          <p:nvPr/>
        </p:nvSpPr>
        <p:spPr bwMode="white">
          <a:xfrm>
            <a:off x="4884232" y="2027470"/>
            <a:ext cx="456991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06D51D5-1B7B-4CB2-0452-93D0D6FA0DDE}"/>
              </a:ext>
            </a:extLst>
          </p:cNvPr>
          <p:cNvSpPr/>
          <p:nvPr/>
        </p:nvSpPr>
        <p:spPr bwMode="white">
          <a:xfrm>
            <a:off x="6835967" y="2027470"/>
            <a:ext cx="590280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72D690E-3972-35E3-DB7D-E5C7E82C9BCF}"/>
              </a:ext>
            </a:extLst>
          </p:cNvPr>
          <p:cNvSpPr/>
          <p:nvPr/>
        </p:nvSpPr>
        <p:spPr bwMode="white">
          <a:xfrm>
            <a:off x="8778182" y="2027470"/>
            <a:ext cx="723569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A784D22-9502-34F1-159B-F57CAF57B9C9}"/>
              </a:ext>
            </a:extLst>
          </p:cNvPr>
          <p:cNvSpPr/>
          <p:nvPr/>
        </p:nvSpPr>
        <p:spPr bwMode="white">
          <a:xfrm>
            <a:off x="3027703" y="2571130"/>
            <a:ext cx="133289" cy="190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E778197-E91F-AA65-358D-A2AAFC5D8164}"/>
              </a:ext>
            </a:extLst>
          </p:cNvPr>
          <p:cNvSpPr/>
          <p:nvPr/>
        </p:nvSpPr>
        <p:spPr bwMode="white">
          <a:xfrm>
            <a:off x="4903273" y="2571130"/>
            <a:ext cx="437950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CA85AC6-A2A4-905D-07C9-3D66A023B0AF}"/>
              </a:ext>
            </a:extLst>
          </p:cNvPr>
          <p:cNvSpPr/>
          <p:nvPr/>
        </p:nvSpPr>
        <p:spPr bwMode="white">
          <a:xfrm>
            <a:off x="6835967" y="2571130"/>
            <a:ext cx="590280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8C6BA72-5EA2-5E36-CAEA-4EBA2FE99BCC}"/>
              </a:ext>
            </a:extLst>
          </p:cNvPr>
          <p:cNvSpPr/>
          <p:nvPr/>
        </p:nvSpPr>
        <p:spPr bwMode="white">
          <a:xfrm>
            <a:off x="8778182" y="2571130"/>
            <a:ext cx="733090" cy="2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img_16777215">
            <a:extLst>
              <a:ext uri="{FF2B5EF4-FFF2-40B4-BE49-F238E27FC236}">
                <a16:creationId xmlns:a16="http://schemas.microsoft.com/office/drawing/2014/main" id="{8B44FB8C-A88E-6540-9A31-70B5EA7E1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3438480"/>
            <a:ext cx="11520000" cy="299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EEAD219D-009D-64F2-368C-911BE4A1BB2B}"/>
              </a:ext>
            </a:extLst>
          </p:cNvPr>
          <p:cNvSpPr/>
          <p:nvPr/>
        </p:nvSpPr>
        <p:spPr bwMode="white">
          <a:xfrm>
            <a:off x="2165141" y="4202448"/>
            <a:ext cx="856859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9CBBFFA-F2A8-B929-3B16-3046E4652E9C}"/>
              </a:ext>
            </a:extLst>
          </p:cNvPr>
          <p:cNvSpPr/>
          <p:nvPr/>
        </p:nvSpPr>
        <p:spPr bwMode="white">
          <a:xfrm>
            <a:off x="4583389" y="4202448"/>
            <a:ext cx="723570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F21BF3E5-0178-C4AA-F6B3-B416AE0C060D}"/>
              </a:ext>
            </a:extLst>
          </p:cNvPr>
          <p:cNvSpPr/>
          <p:nvPr/>
        </p:nvSpPr>
        <p:spPr bwMode="white">
          <a:xfrm>
            <a:off x="7468149" y="4202448"/>
            <a:ext cx="999669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E7DF5072-CEE2-A8F4-4004-FE61FB68DAE5}"/>
              </a:ext>
            </a:extLst>
          </p:cNvPr>
          <p:cNvSpPr/>
          <p:nvPr/>
        </p:nvSpPr>
        <p:spPr bwMode="white">
          <a:xfrm>
            <a:off x="10162497" y="4202448"/>
            <a:ext cx="847339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27DDC8DF-490D-8585-0061-BE38C9264136}"/>
              </a:ext>
            </a:extLst>
          </p:cNvPr>
          <p:cNvSpPr/>
          <p:nvPr/>
        </p:nvSpPr>
        <p:spPr bwMode="white">
          <a:xfrm>
            <a:off x="1022141" y="4560588"/>
            <a:ext cx="1660099" cy="190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3C0C0164-B46B-B7A5-B9E5-2CF132C8D75F}"/>
              </a:ext>
            </a:extLst>
          </p:cNvPr>
          <p:cNvSpPr/>
          <p:nvPr/>
        </p:nvSpPr>
        <p:spPr bwMode="white">
          <a:xfrm>
            <a:off x="3270041" y="4560588"/>
            <a:ext cx="1660099" cy="190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B87ECF26-1A10-6FD5-5AEB-A3C54F30877B}"/>
              </a:ext>
            </a:extLst>
          </p:cNvPr>
          <p:cNvSpPr/>
          <p:nvPr/>
        </p:nvSpPr>
        <p:spPr bwMode="white">
          <a:xfrm>
            <a:off x="6066581" y="4545348"/>
            <a:ext cx="1660099" cy="190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CB77FB7B-B76D-AE92-E4A9-31AD36924EDC}"/>
              </a:ext>
            </a:extLst>
          </p:cNvPr>
          <p:cNvSpPr/>
          <p:nvPr/>
        </p:nvSpPr>
        <p:spPr bwMode="white">
          <a:xfrm>
            <a:off x="8832641" y="4552968"/>
            <a:ext cx="1660099" cy="190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1E89DD-CA4C-0069-4E7D-91232CF91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9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3B38DE-8B98-D649-7766-834513B12EC2}"/>
              </a:ext>
            </a:extLst>
          </p:cNvPr>
          <p:cNvSpPr/>
          <p:nvPr/>
        </p:nvSpPr>
        <p:spPr bwMode="white">
          <a:xfrm>
            <a:off x="1235900" y="780310"/>
            <a:ext cx="8014780" cy="80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828C7D-27BD-E0EA-274D-B87F4F1F9F27}"/>
              </a:ext>
            </a:extLst>
          </p:cNvPr>
          <p:cNvSpPr/>
          <p:nvPr/>
        </p:nvSpPr>
        <p:spPr>
          <a:xfrm>
            <a:off x="53340" y="1950720"/>
            <a:ext cx="4701540" cy="134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3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39B05C-8ACE-2944-09D6-711A3B109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" y="855300"/>
            <a:ext cx="11520000" cy="299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C51A6F-83D5-F8B3-6697-0F7F46625189}"/>
              </a:ext>
            </a:extLst>
          </p:cNvPr>
          <p:cNvSpPr/>
          <p:nvPr/>
        </p:nvSpPr>
        <p:spPr bwMode="white">
          <a:xfrm>
            <a:off x="1272100" y="1618244"/>
            <a:ext cx="5555420" cy="1262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30D58D3-D890-EFBA-84E7-B4CEFEC5E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3" r="67869"/>
          <a:stretch/>
        </p:blipFill>
        <p:spPr>
          <a:xfrm>
            <a:off x="177120" y="129540"/>
            <a:ext cx="3701460" cy="65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60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