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5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F1DFD1F-0DC3-156F-95D8-B0F8DCDD0C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64"/>
          <a:stretch/>
        </p:blipFill>
        <p:spPr>
          <a:xfrm>
            <a:off x="2648918" y="4048080"/>
            <a:ext cx="6998002" cy="927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14A5C1E2-6D6C-A2E2-585C-9FF70B2BD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370" y="2233096"/>
            <a:ext cx="8187690" cy="9977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1EF0BFE-828C-C73E-76A2-9103224552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097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25AF617-F50E-58F4-5374-07D2E763D181}"/>
              </a:ext>
            </a:extLst>
          </p:cNvPr>
          <p:cNvSpPr/>
          <p:nvPr/>
        </p:nvSpPr>
        <p:spPr bwMode="white">
          <a:xfrm>
            <a:off x="1635768" y="1617296"/>
            <a:ext cx="190413" cy="200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7C2DAD4-85B8-C569-ED25-295A98559AA0}"/>
              </a:ext>
            </a:extLst>
          </p:cNvPr>
          <p:cNvSpPr/>
          <p:nvPr/>
        </p:nvSpPr>
        <p:spPr bwMode="white">
          <a:xfrm>
            <a:off x="3520859" y="1617296"/>
            <a:ext cx="456991" cy="209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010B068-381E-DB3E-0E6B-74447A7A4C6F}"/>
              </a:ext>
            </a:extLst>
          </p:cNvPr>
          <p:cNvSpPr/>
          <p:nvPr/>
        </p:nvSpPr>
        <p:spPr bwMode="white">
          <a:xfrm>
            <a:off x="5396429" y="1617296"/>
            <a:ext cx="599801" cy="209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FE0A679-E75A-B119-7FBC-B61B77B9544C}"/>
              </a:ext>
            </a:extLst>
          </p:cNvPr>
          <p:cNvSpPr/>
          <p:nvPr/>
        </p:nvSpPr>
        <p:spPr bwMode="white">
          <a:xfrm>
            <a:off x="7167272" y="1617296"/>
            <a:ext cx="304661" cy="200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44FFDD2-BA16-5AD0-97A6-A11DA2CE9BB2}"/>
              </a:ext>
            </a:extLst>
          </p:cNvPr>
          <p:cNvSpPr/>
          <p:nvPr/>
        </p:nvSpPr>
        <p:spPr bwMode="white">
          <a:xfrm>
            <a:off x="8776264" y="1617296"/>
            <a:ext cx="447471" cy="209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D1D007F-D53F-61C9-BF9B-B583A2B048C1}"/>
              </a:ext>
            </a:extLst>
          </p:cNvPr>
          <p:cNvSpPr/>
          <p:nvPr/>
        </p:nvSpPr>
        <p:spPr bwMode="white">
          <a:xfrm>
            <a:off x="10518545" y="1617296"/>
            <a:ext cx="447471" cy="209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CC56C86-55C0-8356-253A-21B4CD86C7FC}"/>
              </a:ext>
            </a:extLst>
          </p:cNvPr>
          <p:cNvSpPr/>
          <p:nvPr/>
        </p:nvSpPr>
        <p:spPr bwMode="white">
          <a:xfrm>
            <a:off x="1635768" y="2036395"/>
            <a:ext cx="609322" cy="209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33BBD1D-5F9B-3E76-FBD5-6241EDF6175F}"/>
              </a:ext>
            </a:extLst>
          </p:cNvPr>
          <p:cNvSpPr/>
          <p:nvPr/>
        </p:nvSpPr>
        <p:spPr bwMode="white">
          <a:xfrm>
            <a:off x="3520859" y="2036395"/>
            <a:ext cx="466512" cy="209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2485638-F8E0-75B2-D90F-DD1D2A25E121}"/>
              </a:ext>
            </a:extLst>
          </p:cNvPr>
          <p:cNvSpPr/>
          <p:nvPr/>
        </p:nvSpPr>
        <p:spPr bwMode="white">
          <a:xfrm>
            <a:off x="5396429" y="2036395"/>
            <a:ext cx="199933" cy="200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B935FDD-3B9B-33D9-0244-980196EABA0A}"/>
              </a:ext>
            </a:extLst>
          </p:cNvPr>
          <p:cNvSpPr/>
          <p:nvPr/>
        </p:nvSpPr>
        <p:spPr bwMode="white">
          <a:xfrm>
            <a:off x="7167272" y="2036395"/>
            <a:ext cx="304661" cy="200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CA2C3552-17CE-E7D9-84A0-E3A224400388}"/>
              </a:ext>
            </a:extLst>
          </p:cNvPr>
          <p:cNvSpPr/>
          <p:nvPr/>
        </p:nvSpPr>
        <p:spPr bwMode="white">
          <a:xfrm>
            <a:off x="8776264" y="2036395"/>
            <a:ext cx="447471" cy="209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1EF2E6BE-E687-B024-A752-F3EB3C75E2AB}"/>
              </a:ext>
            </a:extLst>
          </p:cNvPr>
          <p:cNvSpPr/>
          <p:nvPr/>
        </p:nvSpPr>
        <p:spPr bwMode="white">
          <a:xfrm>
            <a:off x="10642314" y="2036395"/>
            <a:ext cx="590280" cy="209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F9649DDF-C5F4-D3E2-D0E0-591F8C0000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00" y="2775540"/>
            <a:ext cx="11520000" cy="34969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C4A8B242-E00A-D18E-3403-DBF48D97182B}"/>
              </a:ext>
            </a:extLst>
          </p:cNvPr>
          <p:cNvSpPr/>
          <p:nvPr/>
        </p:nvSpPr>
        <p:spPr bwMode="white">
          <a:xfrm>
            <a:off x="1721471" y="3337727"/>
            <a:ext cx="809256" cy="209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26ACBEB0-411C-4CE3-DF0A-F6BDFC7755B5}"/>
              </a:ext>
            </a:extLst>
          </p:cNvPr>
          <p:cNvSpPr/>
          <p:nvPr/>
        </p:nvSpPr>
        <p:spPr bwMode="white">
          <a:xfrm>
            <a:off x="4406298" y="3337727"/>
            <a:ext cx="942545" cy="209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1A966006-752D-88E5-B115-5C0C0241F5FF}"/>
              </a:ext>
            </a:extLst>
          </p:cNvPr>
          <p:cNvSpPr/>
          <p:nvPr/>
        </p:nvSpPr>
        <p:spPr bwMode="white">
          <a:xfrm>
            <a:off x="7367223" y="3337727"/>
            <a:ext cx="1075835" cy="209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95B8583A-1836-2972-8DD6-0D7007F7BC60}"/>
              </a:ext>
            </a:extLst>
          </p:cNvPr>
          <p:cNvSpPr/>
          <p:nvPr/>
        </p:nvSpPr>
        <p:spPr bwMode="white">
          <a:xfrm>
            <a:off x="10318628" y="3337727"/>
            <a:ext cx="685487" cy="209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A7B53819-A1E5-6BD8-2CB2-69D2ECD87437}"/>
              </a:ext>
            </a:extLst>
          </p:cNvPr>
          <p:cNvSpPr/>
          <p:nvPr/>
        </p:nvSpPr>
        <p:spPr bwMode="white">
          <a:xfrm>
            <a:off x="814690" y="3650147"/>
            <a:ext cx="1417969" cy="2057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94B7B78B-4008-0A2E-9C82-F5429F45E443}"/>
              </a:ext>
            </a:extLst>
          </p:cNvPr>
          <p:cNvSpPr/>
          <p:nvPr/>
        </p:nvSpPr>
        <p:spPr bwMode="white">
          <a:xfrm>
            <a:off x="3421380" y="3680627"/>
            <a:ext cx="2034540" cy="2704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FA8FDB88-6B4E-9EE6-451C-CAF573E9F006}"/>
              </a:ext>
            </a:extLst>
          </p:cNvPr>
          <p:cNvSpPr/>
          <p:nvPr/>
        </p:nvSpPr>
        <p:spPr bwMode="white">
          <a:xfrm>
            <a:off x="6004560" y="3871127"/>
            <a:ext cx="2034540" cy="2704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7F0BCB1C-B6EA-1EFD-DA83-C50E6E342624}"/>
              </a:ext>
            </a:extLst>
          </p:cNvPr>
          <p:cNvSpPr/>
          <p:nvPr/>
        </p:nvSpPr>
        <p:spPr bwMode="white">
          <a:xfrm>
            <a:off x="8900160" y="3909227"/>
            <a:ext cx="2034540" cy="2704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92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17F9E00-07F4-77D5-041A-9600CA4A77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21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69E2E364-6DBB-BDA2-8C0A-31E620D6C09D}"/>
              </a:ext>
            </a:extLst>
          </p:cNvPr>
          <p:cNvSpPr/>
          <p:nvPr/>
        </p:nvSpPr>
        <p:spPr bwMode="white">
          <a:xfrm>
            <a:off x="3492297" y="2670656"/>
            <a:ext cx="199933" cy="143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2F67137C-DF55-57D1-507E-128C6976C009}"/>
              </a:ext>
            </a:extLst>
          </p:cNvPr>
          <p:cNvSpPr/>
          <p:nvPr/>
        </p:nvSpPr>
        <p:spPr bwMode="white">
          <a:xfrm>
            <a:off x="8595371" y="2670656"/>
            <a:ext cx="199932" cy="143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4E0957BD-329F-A6EF-52D1-64157BD4B6F1}"/>
              </a:ext>
            </a:extLst>
          </p:cNvPr>
          <p:cNvSpPr/>
          <p:nvPr/>
        </p:nvSpPr>
        <p:spPr bwMode="white">
          <a:xfrm>
            <a:off x="4033317" y="1017116"/>
            <a:ext cx="1376883" cy="1832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AA5E1611-F7F0-1150-98F9-F723526D71BC}"/>
              </a:ext>
            </a:extLst>
          </p:cNvPr>
          <p:cNvSpPr/>
          <p:nvPr/>
        </p:nvSpPr>
        <p:spPr bwMode="white">
          <a:xfrm>
            <a:off x="9115857" y="979016"/>
            <a:ext cx="1376883" cy="1832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img_16777215">
            <a:extLst>
              <a:ext uri="{FF2B5EF4-FFF2-40B4-BE49-F238E27FC236}">
                <a16:creationId xmlns:a16="http://schemas.microsoft.com/office/drawing/2014/main" id="{ED314D9A-B4B0-6EF2-6D03-AFC3C45FF8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20" y="3301320"/>
            <a:ext cx="11520000" cy="27694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B0DA77DF-2F88-570B-8EB7-F22EBA703758}"/>
              </a:ext>
            </a:extLst>
          </p:cNvPr>
          <p:cNvSpPr/>
          <p:nvPr/>
        </p:nvSpPr>
        <p:spPr bwMode="white">
          <a:xfrm>
            <a:off x="2890647" y="4514153"/>
            <a:ext cx="476033" cy="200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06C10E1F-6175-57E2-BE13-D46D836238D8}"/>
              </a:ext>
            </a:extLst>
          </p:cNvPr>
          <p:cNvSpPr/>
          <p:nvPr/>
        </p:nvSpPr>
        <p:spPr bwMode="white">
          <a:xfrm>
            <a:off x="2824002" y="5058496"/>
            <a:ext cx="599801" cy="200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F98AFAB6-BE1C-6564-0A59-C53654804809}"/>
              </a:ext>
            </a:extLst>
          </p:cNvPr>
          <p:cNvSpPr/>
          <p:nvPr/>
        </p:nvSpPr>
        <p:spPr bwMode="white">
          <a:xfrm>
            <a:off x="2890647" y="5593289"/>
            <a:ext cx="476033" cy="200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31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D6C6AFE-6097-1587-F5F1-AB9F9C097D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2983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1D1E8B9-C485-8FC3-EEB2-C87FC9633809}"/>
              </a:ext>
            </a:extLst>
          </p:cNvPr>
          <p:cNvSpPr/>
          <p:nvPr/>
        </p:nvSpPr>
        <p:spPr bwMode="white">
          <a:xfrm>
            <a:off x="1226380" y="875504"/>
            <a:ext cx="2438840" cy="899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627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2948657-F291-0CCE-07E3-6FAF934FB0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839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2A67451-E8FE-47CD-0707-DD303260BFF8}"/>
              </a:ext>
            </a:extLst>
          </p:cNvPr>
          <p:cNvSpPr/>
          <p:nvPr/>
        </p:nvSpPr>
        <p:spPr bwMode="white">
          <a:xfrm>
            <a:off x="1004444" y="2368768"/>
            <a:ext cx="4862955" cy="1601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AA9BC6C-243D-2D25-A5B6-1A9824E329DC}"/>
              </a:ext>
            </a:extLst>
          </p:cNvPr>
          <p:cNvSpPr/>
          <p:nvPr/>
        </p:nvSpPr>
        <p:spPr bwMode="white">
          <a:xfrm>
            <a:off x="6576991" y="2670230"/>
            <a:ext cx="3885269" cy="1238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81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4</cp:revision>
  <dcterms:created xsi:type="dcterms:W3CDTF">2023-07-20T00:26:43Z</dcterms:created>
  <dcterms:modified xsi:type="dcterms:W3CDTF">2023-07-21T09:59:11Z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