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31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0EBEFA2-FFFE-89DA-3858-EC5BAAD6B0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34"/>
          <a:stretch/>
        </p:blipFill>
        <p:spPr>
          <a:xfrm>
            <a:off x="3018960" y="3720420"/>
            <a:ext cx="6170760" cy="9244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13937FDE-A817-F95A-28F3-974F46A57C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370" y="2233096"/>
            <a:ext cx="8187690" cy="99778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D2ED490-4B44-CBBC-F1ED-4E2A21D792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109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1B87B39-8D5B-A138-E47C-FA543210711C}"/>
              </a:ext>
            </a:extLst>
          </p:cNvPr>
          <p:cNvSpPr/>
          <p:nvPr/>
        </p:nvSpPr>
        <p:spPr bwMode="white">
          <a:xfrm>
            <a:off x="4111140" y="1666464"/>
            <a:ext cx="533157" cy="2097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7CF0CF8-7CD0-CF18-F962-2D8CCB935DAD}"/>
              </a:ext>
            </a:extLst>
          </p:cNvPr>
          <p:cNvSpPr/>
          <p:nvPr/>
        </p:nvSpPr>
        <p:spPr bwMode="white">
          <a:xfrm>
            <a:off x="6557950" y="1666464"/>
            <a:ext cx="409388" cy="200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0AE5693-CE22-3CA2-0A43-B424AB55176B}"/>
              </a:ext>
            </a:extLst>
          </p:cNvPr>
          <p:cNvSpPr/>
          <p:nvPr/>
        </p:nvSpPr>
        <p:spPr bwMode="white">
          <a:xfrm>
            <a:off x="9166611" y="1666464"/>
            <a:ext cx="571239" cy="200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2A1796E-1CB5-68A5-62CD-FB6C55F37DC7}"/>
              </a:ext>
            </a:extLst>
          </p:cNvPr>
          <p:cNvSpPr/>
          <p:nvPr/>
        </p:nvSpPr>
        <p:spPr bwMode="white">
          <a:xfrm>
            <a:off x="8471603" y="2066986"/>
            <a:ext cx="314181" cy="2479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D686511-3368-A622-78B3-D034418D50E3}"/>
              </a:ext>
            </a:extLst>
          </p:cNvPr>
          <p:cNvSpPr/>
          <p:nvPr/>
        </p:nvSpPr>
        <p:spPr bwMode="white">
          <a:xfrm>
            <a:off x="10251966" y="2162348"/>
            <a:ext cx="323702" cy="476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F846492-9D6D-FE46-13BE-321C8F035B71}"/>
              </a:ext>
            </a:extLst>
          </p:cNvPr>
          <p:cNvSpPr/>
          <p:nvPr/>
        </p:nvSpPr>
        <p:spPr bwMode="white">
          <a:xfrm>
            <a:off x="1445355" y="2505652"/>
            <a:ext cx="314181" cy="2479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317B6275-FE1C-9713-51C9-2B53A725AE7C}"/>
              </a:ext>
            </a:extLst>
          </p:cNvPr>
          <p:cNvSpPr/>
          <p:nvPr/>
        </p:nvSpPr>
        <p:spPr bwMode="white">
          <a:xfrm>
            <a:off x="2871519" y="2499948"/>
            <a:ext cx="427941" cy="2965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0E652385-DF4C-35D7-B7D3-E5AA144D79E2}"/>
              </a:ext>
            </a:extLst>
          </p:cNvPr>
          <p:cNvSpPr/>
          <p:nvPr/>
        </p:nvSpPr>
        <p:spPr bwMode="white">
          <a:xfrm>
            <a:off x="7224396" y="2944319"/>
            <a:ext cx="580760" cy="200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D19D9E26-A7E8-CE40-0F79-AD1B5C6C3E93}"/>
              </a:ext>
            </a:extLst>
          </p:cNvPr>
          <p:cNvSpPr/>
          <p:nvPr/>
        </p:nvSpPr>
        <p:spPr bwMode="white">
          <a:xfrm>
            <a:off x="1730975" y="3373450"/>
            <a:ext cx="318805" cy="345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38EE3222-2626-B312-47D9-5D1EE6AD525C}"/>
              </a:ext>
            </a:extLst>
          </p:cNvPr>
          <p:cNvSpPr/>
          <p:nvPr/>
        </p:nvSpPr>
        <p:spPr bwMode="white">
          <a:xfrm>
            <a:off x="5063206" y="3373450"/>
            <a:ext cx="466512" cy="200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A4D9C364-22B0-022C-F205-7DFDAD434312}"/>
              </a:ext>
            </a:extLst>
          </p:cNvPr>
          <p:cNvSpPr/>
          <p:nvPr/>
        </p:nvSpPr>
        <p:spPr bwMode="white">
          <a:xfrm>
            <a:off x="1788099" y="4288928"/>
            <a:ext cx="447471" cy="200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559F67A7-C6ED-C70E-0478-538CEDAD1CD2}"/>
              </a:ext>
            </a:extLst>
          </p:cNvPr>
          <p:cNvSpPr/>
          <p:nvPr/>
        </p:nvSpPr>
        <p:spPr bwMode="white">
          <a:xfrm>
            <a:off x="5148892" y="4288928"/>
            <a:ext cx="580760" cy="200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5FD15DB3-5AD6-3FBB-64B5-5D686DFEA6AB}"/>
              </a:ext>
            </a:extLst>
          </p:cNvPr>
          <p:cNvSpPr/>
          <p:nvPr/>
        </p:nvSpPr>
        <p:spPr bwMode="white">
          <a:xfrm>
            <a:off x="8642975" y="4288928"/>
            <a:ext cx="314181" cy="200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B4336659-E33C-E2E8-4C9B-4412FF49C100}"/>
              </a:ext>
            </a:extLst>
          </p:cNvPr>
          <p:cNvSpPr/>
          <p:nvPr/>
        </p:nvSpPr>
        <p:spPr bwMode="white">
          <a:xfrm>
            <a:off x="1788099" y="4708523"/>
            <a:ext cx="447471" cy="200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6305B283-03EB-3ED6-FA29-F91642587C5E}"/>
              </a:ext>
            </a:extLst>
          </p:cNvPr>
          <p:cNvSpPr/>
          <p:nvPr/>
        </p:nvSpPr>
        <p:spPr bwMode="white">
          <a:xfrm>
            <a:off x="5015603" y="4708523"/>
            <a:ext cx="580760" cy="200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544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77E6315-DCD7-498E-4779-BFFDDA123F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828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2F56B9B-C65F-8420-D87B-891614FDCF82}"/>
              </a:ext>
            </a:extLst>
          </p:cNvPr>
          <p:cNvSpPr/>
          <p:nvPr/>
        </p:nvSpPr>
        <p:spPr bwMode="white">
          <a:xfrm>
            <a:off x="2502148" y="913333"/>
            <a:ext cx="333223" cy="2003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B5E97E9-070C-2853-7C9D-F674C5060790}"/>
              </a:ext>
            </a:extLst>
          </p:cNvPr>
          <p:cNvSpPr/>
          <p:nvPr/>
        </p:nvSpPr>
        <p:spPr bwMode="white">
          <a:xfrm>
            <a:off x="5329785" y="913333"/>
            <a:ext cx="590280" cy="2003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7F1A718-DAC1-3148-8762-F801780BFC26}"/>
              </a:ext>
            </a:extLst>
          </p:cNvPr>
          <p:cNvSpPr/>
          <p:nvPr/>
        </p:nvSpPr>
        <p:spPr bwMode="white">
          <a:xfrm>
            <a:off x="9376066" y="913333"/>
            <a:ext cx="447471" cy="2003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E255A33-9D8D-397B-ABFE-D2BB79FBA416}"/>
              </a:ext>
            </a:extLst>
          </p:cNvPr>
          <p:cNvSpPr/>
          <p:nvPr/>
        </p:nvSpPr>
        <p:spPr bwMode="white">
          <a:xfrm>
            <a:off x="2235570" y="1342644"/>
            <a:ext cx="599801" cy="2003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631572E-EB66-9B78-924D-92D172502B25}"/>
              </a:ext>
            </a:extLst>
          </p:cNvPr>
          <p:cNvSpPr/>
          <p:nvPr/>
        </p:nvSpPr>
        <p:spPr bwMode="white">
          <a:xfrm>
            <a:off x="5720132" y="1342644"/>
            <a:ext cx="333223" cy="2003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85D09C5-4FFE-C38D-A661-6540FF7B67C1}"/>
              </a:ext>
            </a:extLst>
          </p:cNvPr>
          <p:cNvSpPr/>
          <p:nvPr/>
        </p:nvSpPr>
        <p:spPr bwMode="white">
          <a:xfrm>
            <a:off x="1245420" y="2649656"/>
            <a:ext cx="10283639" cy="20595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649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3BFBAA6-BF2F-1717-A648-9C9D84BF67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36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38CFB50-62CC-D46B-B7BB-7C734409EA79}"/>
              </a:ext>
            </a:extLst>
          </p:cNvPr>
          <p:cNvSpPr/>
          <p:nvPr/>
        </p:nvSpPr>
        <p:spPr bwMode="white">
          <a:xfrm>
            <a:off x="1245421" y="2536580"/>
            <a:ext cx="5664793" cy="1159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74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A500984-EE04-C039-ACDA-C5887786E2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799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49C1092-8C56-3002-2A83-7D49F0743F9D}"/>
              </a:ext>
            </a:extLst>
          </p:cNvPr>
          <p:cNvSpPr/>
          <p:nvPr/>
        </p:nvSpPr>
        <p:spPr bwMode="white">
          <a:xfrm>
            <a:off x="1245420" y="2038110"/>
            <a:ext cx="3654239" cy="2000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375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栽 花</cp:lastModifiedBy>
  <cp:revision>4</cp:revision>
  <dcterms:created xsi:type="dcterms:W3CDTF">2023-07-20T00:26:43Z</dcterms:created>
  <dcterms:modified xsi:type="dcterms:W3CDTF">2023-07-21T10:32:48Z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