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31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B74DF94-4D13-566A-A80C-1BCEF98814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8" t="52259" r="27786"/>
          <a:stretch/>
        </p:blipFill>
        <p:spPr>
          <a:xfrm>
            <a:off x="2920188" y="3436620"/>
            <a:ext cx="6574332" cy="1371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B664CEF-212A-F1B6-4040-F8D6C115BE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010" y="1943536"/>
            <a:ext cx="8187690" cy="99778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F86A373-A4C4-23D6-D73A-9542178C4B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365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054403F-C49F-ECF9-AA1F-27403AF12D42}"/>
              </a:ext>
            </a:extLst>
          </p:cNvPr>
          <p:cNvSpPr/>
          <p:nvPr/>
        </p:nvSpPr>
        <p:spPr bwMode="white">
          <a:xfrm>
            <a:off x="4663338" y="1629069"/>
            <a:ext cx="466512" cy="2099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33865D9-065F-A590-8D6A-575792E50FCD}"/>
              </a:ext>
            </a:extLst>
          </p:cNvPr>
          <p:cNvSpPr/>
          <p:nvPr/>
        </p:nvSpPr>
        <p:spPr bwMode="white">
          <a:xfrm>
            <a:off x="6148561" y="1629069"/>
            <a:ext cx="190413" cy="200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F784CA9-4EE0-8F69-9B82-95A66BABA099}"/>
              </a:ext>
            </a:extLst>
          </p:cNvPr>
          <p:cNvSpPr/>
          <p:nvPr/>
        </p:nvSpPr>
        <p:spPr bwMode="white">
          <a:xfrm>
            <a:off x="2978181" y="2058454"/>
            <a:ext cx="199933" cy="200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96F7C1D-ED66-552B-F073-C4E5E8C53756}"/>
              </a:ext>
            </a:extLst>
          </p:cNvPr>
          <p:cNvSpPr/>
          <p:nvPr/>
        </p:nvSpPr>
        <p:spPr bwMode="white">
          <a:xfrm>
            <a:off x="4063537" y="2058454"/>
            <a:ext cx="599801" cy="200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896E91D-91B8-0FEB-3BD1-F3477B0E7D33}"/>
              </a:ext>
            </a:extLst>
          </p:cNvPr>
          <p:cNvSpPr/>
          <p:nvPr/>
        </p:nvSpPr>
        <p:spPr bwMode="white">
          <a:xfrm>
            <a:off x="6491305" y="2058454"/>
            <a:ext cx="714049" cy="200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74A3944-DE8F-90CB-B44E-14BF34AAA523}"/>
              </a:ext>
            </a:extLst>
          </p:cNvPr>
          <p:cNvSpPr/>
          <p:nvPr/>
        </p:nvSpPr>
        <p:spPr bwMode="white">
          <a:xfrm>
            <a:off x="3254280" y="2487839"/>
            <a:ext cx="190413" cy="1908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FB5976E-B93E-841F-FB25-937F5701F2E5}"/>
              </a:ext>
            </a:extLst>
          </p:cNvPr>
          <p:cNvSpPr/>
          <p:nvPr/>
        </p:nvSpPr>
        <p:spPr bwMode="white">
          <a:xfrm>
            <a:off x="6967338" y="2487839"/>
            <a:ext cx="133289" cy="1908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CC5A7856-21D1-9736-F6D3-97B72583F629}"/>
              </a:ext>
            </a:extLst>
          </p:cNvPr>
          <p:cNvSpPr/>
          <p:nvPr/>
        </p:nvSpPr>
        <p:spPr bwMode="white">
          <a:xfrm>
            <a:off x="1769057" y="3394317"/>
            <a:ext cx="466512" cy="2099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3AF9428D-36AE-3B89-143A-41CC92A02A7E}"/>
              </a:ext>
            </a:extLst>
          </p:cNvPr>
          <p:cNvSpPr/>
          <p:nvPr/>
        </p:nvSpPr>
        <p:spPr bwMode="white">
          <a:xfrm>
            <a:off x="3654148" y="3394317"/>
            <a:ext cx="466512" cy="2099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16DDC38B-5F95-C773-4C54-43AF74596321}"/>
              </a:ext>
            </a:extLst>
          </p:cNvPr>
          <p:cNvSpPr/>
          <p:nvPr/>
        </p:nvSpPr>
        <p:spPr bwMode="white">
          <a:xfrm>
            <a:off x="5539239" y="3394317"/>
            <a:ext cx="456991" cy="2099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2597933D-3EDA-480D-81BE-8F18B5D7C7C0}"/>
              </a:ext>
            </a:extLst>
          </p:cNvPr>
          <p:cNvSpPr/>
          <p:nvPr/>
        </p:nvSpPr>
        <p:spPr bwMode="white">
          <a:xfrm>
            <a:off x="7433851" y="3394317"/>
            <a:ext cx="571239" cy="2099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5DA5DD9D-DEE9-9C1B-5EF9-C30027A0A6DD}"/>
              </a:ext>
            </a:extLst>
          </p:cNvPr>
          <p:cNvSpPr/>
          <p:nvPr/>
        </p:nvSpPr>
        <p:spPr bwMode="white">
          <a:xfrm>
            <a:off x="9423669" y="3403859"/>
            <a:ext cx="199933" cy="1908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>
            <a:extLst>
              <a:ext uri="{FF2B5EF4-FFF2-40B4-BE49-F238E27FC236}">
                <a16:creationId xmlns:a16="http://schemas.microsoft.com/office/drawing/2014/main" id="{075E2ACA-8B91-1FB6-90ED-B1EB5C460C14}"/>
              </a:ext>
            </a:extLst>
          </p:cNvPr>
          <p:cNvSpPr/>
          <p:nvPr/>
        </p:nvSpPr>
        <p:spPr bwMode="white">
          <a:xfrm>
            <a:off x="11042181" y="3394317"/>
            <a:ext cx="199933" cy="2003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>
            <a:extLst>
              <a:ext uri="{FF2B5EF4-FFF2-40B4-BE49-F238E27FC236}">
                <a16:creationId xmlns:a16="http://schemas.microsoft.com/office/drawing/2014/main" id="{64B1FDAF-5916-10D7-268A-9E5ADA7271C9}"/>
              </a:ext>
            </a:extLst>
          </p:cNvPr>
          <p:cNvSpPr/>
          <p:nvPr/>
        </p:nvSpPr>
        <p:spPr bwMode="white">
          <a:xfrm>
            <a:off x="2035636" y="4310338"/>
            <a:ext cx="733090" cy="2099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>
            <a:extLst>
              <a:ext uri="{FF2B5EF4-FFF2-40B4-BE49-F238E27FC236}">
                <a16:creationId xmlns:a16="http://schemas.microsoft.com/office/drawing/2014/main" id="{356ED466-B40A-52FB-CBC4-B384C85C2748}"/>
              </a:ext>
            </a:extLst>
          </p:cNvPr>
          <p:cNvSpPr/>
          <p:nvPr/>
        </p:nvSpPr>
        <p:spPr bwMode="white">
          <a:xfrm>
            <a:off x="4863272" y="4310338"/>
            <a:ext cx="723570" cy="2099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>
            <a:extLst>
              <a:ext uri="{FF2B5EF4-FFF2-40B4-BE49-F238E27FC236}">
                <a16:creationId xmlns:a16="http://schemas.microsoft.com/office/drawing/2014/main" id="{A82C43C6-69EE-B7D7-4AF3-9719AF370F3F}"/>
              </a:ext>
            </a:extLst>
          </p:cNvPr>
          <p:cNvSpPr/>
          <p:nvPr/>
        </p:nvSpPr>
        <p:spPr bwMode="white">
          <a:xfrm>
            <a:off x="7548099" y="4310338"/>
            <a:ext cx="733090" cy="2099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>
            <a:extLst>
              <a:ext uri="{FF2B5EF4-FFF2-40B4-BE49-F238E27FC236}">
                <a16:creationId xmlns:a16="http://schemas.microsoft.com/office/drawing/2014/main" id="{C78C949D-2F09-D1CE-B5B7-406729A3E249}"/>
              </a:ext>
            </a:extLst>
          </p:cNvPr>
          <p:cNvSpPr/>
          <p:nvPr/>
        </p:nvSpPr>
        <p:spPr bwMode="white">
          <a:xfrm>
            <a:off x="10366214" y="4310338"/>
            <a:ext cx="733090" cy="2099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245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D5AE3A0-B95E-4114-9BBA-AA5E83A718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6104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7F1DB97-A730-A1C6-8D0E-A0F181820082}"/>
              </a:ext>
            </a:extLst>
          </p:cNvPr>
          <p:cNvSpPr/>
          <p:nvPr/>
        </p:nvSpPr>
        <p:spPr bwMode="white">
          <a:xfrm>
            <a:off x="1159735" y="1826949"/>
            <a:ext cx="828297" cy="2000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75BF827-89EF-BA55-D2BF-7D0F8DA0A5AD}"/>
              </a:ext>
            </a:extLst>
          </p:cNvPr>
          <p:cNvSpPr/>
          <p:nvPr/>
        </p:nvSpPr>
        <p:spPr bwMode="white">
          <a:xfrm>
            <a:off x="3844561" y="1826949"/>
            <a:ext cx="828297" cy="2000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6D1FAF9-EBE8-13D7-DE11-339B5CF89370}"/>
              </a:ext>
            </a:extLst>
          </p:cNvPr>
          <p:cNvSpPr/>
          <p:nvPr/>
        </p:nvSpPr>
        <p:spPr bwMode="white">
          <a:xfrm>
            <a:off x="6338975" y="1836474"/>
            <a:ext cx="133289" cy="1905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E904648-9953-FDFA-D85C-1B97173F327C}"/>
              </a:ext>
            </a:extLst>
          </p:cNvPr>
          <p:cNvSpPr/>
          <p:nvPr/>
        </p:nvSpPr>
        <p:spPr bwMode="white">
          <a:xfrm>
            <a:off x="6662677" y="1826949"/>
            <a:ext cx="828297" cy="2000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9D9E23A-4354-2CE1-B2DE-89CE8FF29D60}"/>
              </a:ext>
            </a:extLst>
          </p:cNvPr>
          <p:cNvSpPr/>
          <p:nvPr/>
        </p:nvSpPr>
        <p:spPr bwMode="white">
          <a:xfrm>
            <a:off x="9023801" y="1836474"/>
            <a:ext cx="133289" cy="1905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D59A208-DE8B-F016-FDC4-1AAAEA5BC6B2}"/>
              </a:ext>
            </a:extLst>
          </p:cNvPr>
          <p:cNvSpPr/>
          <p:nvPr/>
        </p:nvSpPr>
        <p:spPr bwMode="white">
          <a:xfrm>
            <a:off x="9347504" y="1826949"/>
            <a:ext cx="837818" cy="2000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A5AF1E2-DBA1-D407-4613-1642C4169B8A}"/>
              </a:ext>
            </a:extLst>
          </p:cNvPr>
          <p:cNvSpPr/>
          <p:nvPr/>
        </p:nvSpPr>
        <p:spPr bwMode="white">
          <a:xfrm>
            <a:off x="1683371" y="2827141"/>
            <a:ext cx="942545" cy="2095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04395201-4589-0C5C-BBBF-DD41FA240E40}"/>
              </a:ext>
            </a:extLst>
          </p:cNvPr>
          <p:cNvSpPr/>
          <p:nvPr/>
        </p:nvSpPr>
        <p:spPr bwMode="white">
          <a:xfrm>
            <a:off x="4501487" y="2827141"/>
            <a:ext cx="809256" cy="2095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5F9C8E7D-1619-74E0-EBCE-C63E341DF1F6}"/>
              </a:ext>
            </a:extLst>
          </p:cNvPr>
          <p:cNvSpPr/>
          <p:nvPr/>
        </p:nvSpPr>
        <p:spPr bwMode="white">
          <a:xfrm>
            <a:off x="7329123" y="2827141"/>
            <a:ext cx="809256" cy="2095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B4133205-C89C-8B27-54D4-2FFEB4559C75}"/>
              </a:ext>
            </a:extLst>
          </p:cNvPr>
          <p:cNvSpPr/>
          <p:nvPr/>
        </p:nvSpPr>
        <p:spPr bwMode="white">
          <a:xfrm>
            <a:off x="10147239" y="2827141"/>
            <a:ext cx="952066" cy="2095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8C3A0983-52CE-2878-144A-599874073D4D}"/>
              </a:ext>
            </a:extLst>
          </p:cNvPr>
          <p:cNvSpPr/>
          <p:nvPr/>
        </p:nvSpPr>
        <p:spPr bwMode="white">
          <a:xfrm>
            <a:off x="540371" y="3375780"/>
            <a:ext cx="2126629" cy="16991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4" name="矩形 43">
            <a:extLst>
              <a:ext uri="{FF2B5EF4-FFF2-40B4-BE49-F238E27FC236}">
                <a16:creationId xmlns:a16="http://schemas.microsoft.com/office/drawing/2014/main" id="{96BCF7B3-5D73-A449-64A0-6F2C779AFD78}"/>
              </a:ext>
            </a:extLst>
          </p:cNvPr>
          <p:cNvSpPr/>
          <p:nvPr/>
        </p:nvSpPr>
        <p:spPr bwMode="white">
          <a:xfrm>
            <a:off x="3214991" y="3200520"/>
            <a:ext cx="2126629" cy="16991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5" name="矩形 44">
            <a:extLst>
              <a:ext uri="{FF2B5EF4-FFF2-40B4-BE49-F238E27FC236}">
                <a16:creationId xmlns:a16="http://schemas.microsoft.com/office/drawing/2014/main" id="{73B7E971-AEB2-0F45-04CF-D15BAA52FB17}"/>
              </a:ext>
            </a:extLst>
          </p:cNvPr>
          <p:cNvSpPr/>
          <p:nvPr/>
        </p:nvSpPr>
        <p:spPr bwMode="white">
          <a:xfrm>
            <a:off x="5714351" y="3231000"/>
            <a:ext cx="2126629" cy="16991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46" name="矩形 45">
            <a:extLst>
              <a:ext uri="{FF2B5EF4-FFF2-40B4-BE49-F238E27FC236}">
                <a16:creationId xmlns:a16="http://schemas.microsoft.com/office/drawing/2014/main" id="{CA9EC6BC-D752-1920-FE69-DB30500FB093}"/>
              </a:ext>
            </a:extLst>
          </p:cNvPr>
          <p:cNvSpPr/>
          <p:nvPr/>
        </p:nvSpPr>
        <p:spPr bwMode="white">
          <a:xfrm>
            <a:off x="8693771" y="3246240"/>
            <a:ext cx="2126629" cy="16991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76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2" grpId="0" animBg="1"/>
      <p:bldP spid="44" grpId="0" animBg="1"/>
      <p:bldP spid="45" grpId="0" animBg="1"/>
      <p:bldP spid="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96C7ADC-E804-6DA8-04A8-E9F4A5AE0E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9494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72803C8-11FE-4EA0-C19B-CAFA66B54BC0}"/>
              </a:ext>
            </a:extLst>
          </p:cNvPr>
          <p:cNvSpPr/>
          <p:nvPr/>
        </p:nvSpPr>
        <p:spPr bwMode="white">
          <a:xfrm>
            <a:off x="978842" y="1401632"/>
            <a:ext cx="4179898" cy="8234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695809B-9C84-EDDC-194C-EAE3C5401731}"/>
              </a:ext>
            </a:extLst>
          </p:cNvPr>
          <p:cNvSpPr/>
          <p:nvPr/>
        </p:nvSpPr>
        <p:spPr bwMode="white">
          <a:xfrm>
            <a:off x="6281850" y="1401632"/>
            <a:ext cx="4264229" cy="10748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492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C1C04F2-1461-805C-4149-4DFEDABA40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734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FF8A83D-093C-2699-5072-8891AE836CF5}"/>
              </a:ext>
            </a:extLst>
          </p:cNvPr>
          <p:cNvSpPr/>
          <p:nvPr/>
        </p:nvSpPr>
        <p:spPr bwMode="white">
          <a:xfrm>
            <a:off x="1254942" y="2390074"/>
            <a:ext cx="4475298" cy="10846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014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栽 花</cp:lastModifiedBy>
  <cp:revision>4</cp:revision>
  <dcterms:created xsi:type="dcterms:W3CDTF">2023-07-20T00:26:43Z</dcterms:created>
  <dcterms:modified xsi:type="dcterms:W3CDTF">2023-07-21T10:26:17Z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