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4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F86018-A216-49B1-7286-B78F3D5A4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52"/>
          <a:stretch/>
        </p:blipFill>
        <p:spPr>
          <a:xfrm>
            <a:off x="3873342" y="3270840"/>
            <a:ext cx="4302918" cy="114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F1C782E-836E-955F-9AFD-D24488EF8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1985024"/>
            <a:ext cx="8420100" cy="1090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6C4A63-DB51-0D18-C2ED-DF0F1014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F5298D-4917-87F9-476A-90C469136458}"/>
              </a:ext>
            </a:extLst>
          </p:cNvPr>
          <p:cNvSpPr/>
          <p:nvPr/>
        </p:nvSpPr>
        <p:spPr bwMode="white">
          <a:xfrm>
            <a:off x="1816661" y="1684396"/>
            <a:ext cx="485553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17BF7E-F6C7-B031-DFD6-58D189DC5CCC}"/>
              </a:ext>
            </a:extLst>
          </p:cNvPr>
          <p:cNvSpPr/>
          <p:nvPr/>
        </p:nvSpPr>
        <p:spPr bwMode="white">
          <a:xfrm>
            <a:off x="4739504" y="1684396"/>
            <a:ext cx="199933" cy="20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7074BA-95B1-8590-454F-27499D5A40EE}"/>
              </a:ext>
            </a:extLst>
          </p:cNvPr>
          <p:cNvSpPr/>
          <p:nvPr/>
        </p:nvSpPr>
        <p:spPr bwMode="white">
          <a:xfrm>
            <a:off x="7405289" y="1684396"/>
            <a:ext cx="590280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AA0A81-57F7-7388-1E85-7F9CD415E843}"/>
              </a:ext>
            </a:extLst>
          </p:cNvPr>
          <p:cNvSpPr/>
          <p:nvPr/>
        </p:nvSpPr>
        <p:spPr bwMode="white">
          <a:xfrm>
            <a:off x="10156760" y="1684396"/>
            <a:ext cx="485553" cy="209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F3BD56-5E82-218A-F143-79CA02CDF931}"/>
              </a:ext>
            </a:extLst>
          </p:cNvPr>
          <p:cNvSpPr/>
          <p:nvPr/>
        </p:nvSpPr>
        <p:spPr bwMode="white">
          <a:xfrm>
            <a:off x="2235570" y="2122685"/>
            <a:ext cx="618842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E1B147-7D81-C7BB-24D5-AF89F4549451}"/>
              </a:ext>
            </a:extLst>
          </p:cNvPr>
          <p:cNvSpPr/>
          <p:nvPr/>
        </p:nvSpPr>
        <p:spPr bwMode="white">
          <a:xfrm>
            <a:off x="5025123" y="2122685"/>
            <a:ext cx="466512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AFE4F9B-F5B0-DCEA-BC73-E9D0C04E38E2}"/>
              </a:ext>
            </a:extLst>
          </p:cNvPr>
          <p:cNvSpPr/>
          <p:nvPr/>
        </p:nvSpPr>
        <p:spPr bwMode="white">
          <a:xfrm>
            <a:off x="7519537" y="2122685"/>
            <a:ext cx="609322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7455E2-2CB8-EBFE-CEA4-E01B20ED7D67}"/>
              </a:ext>
            </a:extLst>
          </p:cNvPr>
          <p:cNvSpPr/>
          <p:nvPr/>
        </p:nvSpPr>
        <p:spPr bwMode="white">
          <a:xfrm>
            <a:off x="10718479" y="2122685"/>
            <a:ext cx="618842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6E179EF-F42A-509B-F397-5633FBCADBE9}"/>
              </a:ext>
            </a:extLst>
          </p:cNvPr>
          <p:cNvSpPr/>
          <p:nvPr/>
        </p:nvSpPr>
        <p:spPr bwMode="white">
          <a:xfrm>
            <a:off x="2159404" y="3065960"/>
            <a:ext cx="980628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273B607-FDDC-977B-7769-1E07C63B1F5B}"/>
              </a:ext>
            </a:extLst>
          </p:cNvPr>
          <p:cNvSpPr/>
          <p:nvPr/>
        </p:nvSpPr>
        <p:spPr bwMode="white">
          <a:xfrm>
            <a:off x="6186644" y="3065960"/>
            <a:ext cx="837818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467F085-7009-6E3E-6B47-E9FE781C16CC}"/>
              </a:ext>
            </a:extLst>
          </p:cNvPr>
          <p:cNvSpPr/>
          <p:nvPr/>
        </p:nvSpPr>
        <p:spPr bwMode="white">
          <a:xfrm>
            <a:off x="9661685" y="3065960"/>
            <a:ext cx="837818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2182664-A42A-399D-07E5-187FC56C98D7}"/>
              </a:ext>
            </a:extLst>
          </p:cNvPr>
          <p:cNvSpPr/>
          <p:nvPr/>
        </p:nvSpPr>
        <p:spPr bwMode="white">
          <a:xfrm>
            <a:off x="627784" y="3431720"/>
            <a:ext cx="3875636" cy="1673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94ADCA7D-E509-5A3E-FC55-B21F7D95323E}"/>
              </a:ext>
            </a:extLst>
          </p:cNvPr>
          <p:cNvSpPr/>
          <p:nvPr/>
        </p:nvSpPr>
        <p:spPr bwMode="white">
          <a:xfrm>
            <a:off x="4506364" y="3507920"/>
            <a:ext cx="3753716" cy="180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CA345D09-268C-AD55-33FE-2B405F90A3FC}"/>
              </a:ext>
            </a:extLst>
          </p:cNvPr>
          <p:cNvSpPr/>
          <p:nvPr/>
        </p:nvSpPr>
        <p:spPr bwMode="white">
          <a:xfrm>
            <a:off x="8544964" y="3393620"/>
            <a:ext cx="3753716" cy="180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0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37528A-EEFD-8B57-FA6F-2F4DDDE4EA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04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1D4F8E-EF99-60AE-D3A9-32675D98688E}"/>
              </a:ext>
            </a:extLst>
          </p:cNvPr>
          <p:cNvSpPr/>
          <p:nvPr/>
        </p:nvSpPr>
        <p:spPr bwMode="white">
          <a:xfrm>
            <a:off x="1273982" y="875696"/>
            <a:ext cx="3762837" cy="884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6670A675-6EA6-E764-F375-354D78B610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2874600"/>
            <a:ext cx="11520000" cy="349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902092-7160-186C-3756-E4AEF3A31741}"/>
              </a:ext>
            </a:extLst>
          </p:cNvPr>
          <p:cNvSpPr/>
          <p:nvPr/>
        </p:nvSpPr>
        <p:spPr bwMode="white">
          <a:xfrm>
            <a:off x="1694827" y="3876812"/>
            <a:ext cx="3898253" cy="118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F41252C-0D5A-FB96-350F-0562C83C5E73}"/>
              </a:ext>
            </a:extLst>
          </p:cNvPr>
          <p:cNvSpPr/>
          <p:nvPr/>
        </p:nvSpPr>
        <p:spPr bwMode="white">
          <a:xfrm>
            <a:off x="1675786" y="5623528"/>
            <a:ext cx="6081374" cy="8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E9A9874-B8CC-9141-D17D-B6E91C4D2C78}"/>
              </a:ext>
            </a:extLst>
          </p:cNvPr>
          <p:cNvSpPr/>
          <p:nvPr/>
        </p:nvSpPr>
        <p:spPr bwMode="white">
          <a:xfrm>
            <a:off x="4628527" y="4495800"/>
            <a:ext cx="3898253" cy="61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3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65102F-0F95-58EF-881D-58DE3004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1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D3B39E-0CEA-4FA6-450B-7E47EE5690F5}"/>
              </a:ext>
            </a:extLst>
          </p:cNvPr>
          <p:cNvSpPr/>
          <p:nvPr/>
        </p:nvSpPr>
        <p:spPr bwMode="white">
          <a:xfrm>
            <a:off x="1273982" y="1352992"/>
            <a:ext cx="4814397" cy="91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9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062319-0DC0-9901-DFB3-6D6E2AF9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4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5799C9-914C-FF24-1CAB-1773AF694203}"/>
              </a:ext>
            </a:extLst>
          </p:cNvPr>
          <p:cNvSpPr/>
          <p:nvPr/>
        </p:nvSpPr>
        <p:spPr bwMode="white">
          <a:xfrm>
            <a:off x="1264462" y="2127798"/>
            <a:ext cx="4991558" cy="638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2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2023-07-21T09:49:08Z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