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D06ED4-822B-9B6A-2D13-8EDD1EDA48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50266" r="22560" b="12669"/>
          <a:stretch/>
        </p:blipFill>
        <p:spPr>
          <a:xfrm>
            <a:off x="2621280" y="3299460"/>
            <a:ext cx="6507480" cy="807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160EDF9-97DD-BACE-20CE-808FE2D07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1939304"/>
            <a:ext cx="8420100" cy="1090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128BA7-CDB7-DC78-8761-49107375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74E580-E132-69EF-85E8-ACF6DC6424DF}"/>
              </a:ext>
            </a:extLst>
          </p:cNvPr>
          <p:cNvSpPr/>
          <p:nvPr/>
        </p:nvSpPr>
        <p:spPr bwMode="white">
          <a:xfrm>
            <a:off x="2102280" y="1695723"/>
            <a:ext cx="476033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4BA03E-767C-4624-55AF-EC3C8DE244FE}"/>
              </a:ext>
            </a:extLst>
          </p:cNvPr>
          <p:cNvSpPr/>
          <p:nvPr/>
        </p:nvSpPr>
        <p:spPr bwMode="white">
          <a:xfrm>
            <a:off x="4739504" y="1695723"/>
            <a:ext cx="618842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645683-B451-8957-05F2-B5BE0C618FF9}"/>
              </a:ext>
            </a:extLst>
          </p:cNvPr>
          <p:cNvSpPr/>
          <p:nvPr/>
        </p:nvSpPr>
        <p:spPr bwMode="white">
          <a:xfrm>
            <a:off x="6967338" y="1695723"/>
            <a:ext cx="466512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4979AE-1EB6-8BD7-2A2A-9CAF544A2268}"/>
              </a:ext>
            </a:extLst>
          </p:cNvPr>
          <p:cNvSpPr/>
          <p:nvPr/>
        </p:nvSpPr>
        <p:spPr bwMode="white">
          <a:xfrm>
            <a:off x="9204694" y="1695723"/>
            <a:ext cx="323702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02AC7B-BDFC-96E4-3A2F-4160AF693C8F}"/>
              </a:ext>
            </a:extLst>
          </p:cNvPr>
          <p:cNvSpPr/>
          <p:nvPr/>
        </p:nvSpPr>
        <p:spPr bwMode="white">
          <a:xfrm>
            <a:off x="11413487" y="1695723"/>
            <a:ext cx="199933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FDEF83-23A9-E00F-5E8C-1E4BEC965E71}"/>
              </a:ext>
            </a:extLst>
          </p:cNvPr>
          <p:cNvSpPr/>
          <p:nvPr/>
        </p:nvSpPr>
        <p:spPr bwMode="white">
          <a:xfrm>
            <a:off x="2378380" y="2134603"/>
            <a:ext cx="618842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D7400C-8C4E-B62A-6636-43923DCD68DC}"/>
              </a:ext>
            </a:extLst>
          </p:cNvPr>
          <p:cNvSpPr/>
          <p:nvPr/>
        </p:nvSpPr>
        <p:spPr bwMode="white">
          <a:xfrm>
            <a:off x="4463404" y="2134603"/>
            <a:ext cx="476033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5B7BD85-0136-548F-DDE2-9A67FA084E24}"/>
              </a:ext>
            </a:extLst>
          </p:cNvPr>
          <p:cNvSpPr/>
          <p:nvPr/>
        </p:nvSpPr>
        <p:spPr bwMode="white">
          <a:xfrm>
            <a:off x="7100628" y="2134603"/>
            <a:ext cx="580760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157A597-28E3-5BEF-9BF4-2D8447017271}"/>
              </a:ext>
            </a:extLst>
          </p:cNvPr>
          <p:cNvSpPr/>
          <p:nvPr/>
        </p:nvSpPr>
        <p:spPr bwMode="white">
          <a:xfrm>
            <a:off x="9052363" y="2134603"/>
            <a:ext cx="476033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242D7F2-007A-CCAA-1944-2B58F78EAE80}"/>
              </a:ext>
            </a:extLst>
          </p:cNvPr>
          <p:cNvSpPr/>
          <p:nvPr/>
        </p:nvSpPr>
        <p:spPr bwMode="white">
          <a:xfrm>
            <a:off x="11156429" y="2134603"/>
            <a:ext cx="599801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8E9AA4A-56A3-031B-DBA7-1F4660B49B33}"/>
              </a:ext>
            </a:extLst>
          </p:cNvPr>
          <p:cNvSpPr/>
          <p:nvPr/>
        </p:nvSpPr>
        <p:spPr bwMode="white">
          <a:xfrm>
            <a:off x="1197818" y="3956911"/>
            <a:ext cx="1180561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7685D17-8099-905E-B5D4-26A2C65D2D57}"/>
              </a:ext>
            </a:extLst>
          </p:cNvPr>
          <p:cNvSpPr/>
          <p:nvPr/>
        </p:nvSpPr>
        <p:spPr bwMode="white">
          <a:xfrm>
            <a:off x="4025454" y="3956911"/>
            <a:ext cx="837818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F38EC63-6BEB-4BE5-CDDB-04B1F58972C8}"/>
              </a:ext>
            </a:extLst>
          </p:cNvPr>
          <p:cNvSpPr/>
          <p:nvPr/>
        </p:nvSpPr>
        <p:spPr bwMode="white">
          <a:xfrm>
            <a:off x="6776925" y="3956911"/>
            <a:ext cx="847338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00759D5-EEEC-43DA-B2E1-F6BF44D4F94F}"/>
              </a:ext>
            </a:extLst>
          </p:cNvPr>
          <p:cNvSpPr/>
          <p:nvPr/>
        </p:nvSpPr>
        <p:spPr bwMode="white">
          <a:xfrm>
            <a:off x="9261818" y="3918747"/>
            <a:ext cx="942544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25AE80A-7B06-D9CA-5BC6-9957D45C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4406220"/>
            <a:ext cx="11520000" cy="280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A485877-CBE4-A062-4A80-029C28465325}"/>
              </a:ext>
            </a:extLst>
          </p:cNvPr>
          <p:cNvSpPr/>
          <p:nvPr/>
        </p:nvSpPr>
        <p:spPr bwMode="white">
          <a:xfrm>
            <a:off x="2494563" y="4987807"/>
            <a:ext cx="837818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C48609F-2859-E671-DDE0-81FCFB5E654E}"/>
              </a:ext>
            </a:extLst>
          </p:cNvPr>
          <p:cNvSpPr/>
          <p:nvPr/>
        </p:nvSpPr>
        <p:spPr bwMode="white">
          <a:xfrm>
            <a:off x="7378662" y="4987807"/>
            <a:ext cx="409388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45B4B2E-43E5-C35F-375D-D74B102375D3}"/>
              </a:ext>
            </a:extLst>
          </p:cNvPr>
          <p:cNvSpPr/>
          <p:nvPr/>
        </p:nvSpPr>
        <p:spPr bwMode="white">
          <a:xfrm>
            <a:off x="766662" y="5358613"/>
            <a:ext cx="2159417" cy="136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939BC32-C834-32B3-889A-A76552E44A43}"/>
              </a:ext>
            </a:extLst>
          </p:cNvPr>
          <p:cNvSpPr/>
          <p:nvPr/>
        </p:nvSpPr>
        <p:spPr bwMode="white">
          <a:xfrm>
            <a:off x="5818722" y="5434813"/>
            <a:ext cx="2159417" cy="136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8EBB73-8EA4-D580-910A-137E843880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4D4654-0D05-0326-8232-061AE6AE38D0}"/>
              </a:ext>
            </a:extLst>
          </p:cNvPr>
          <p:cNvSpPr/>
          <p:nvPr/>
        </p:nvSpPr>
        <p:spPr bwMode="white">
          <a:xfrm>
            <a:off x="997884" y="2429487"/>
            <a:ext cx="4595196" cy="923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2A6D70-3990-2FF4-F699-63D775168990}"/>
              </a:ext>
            </a:extLst>
          </p:cNvPr>
          <p:cNvSpPr/>
          <p:nvPr/>
        </p:nvSpPr>
        <p:spPr bwMode="white">
          <a:xfrm>
            <a:off x="6719800" y="2429487"/>
            <a:ext cx="4032019" cy="793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A6DE04-D930-6A20-1C89-C4BB8B79C331}"/>
              </a:ext>
            </a:extLst>
          </p:cNvPr>
          <p:cNvSpPr/>
          <p:nvPr/>
        </p:nvSpPr>
        <p:spPr bwMode="white">
          <a:xfrm>
            <a:off x="1064528" y="4193797"/>
            <a:ext cx="5823952" cy="104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29E4A1-8230-5FB7-A7C1-322054C0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97A0EB-8F7D-CEBE-8E77-29B9AEAD1B4E}"/>
              </a:ext>
            </a:extLst>
          </p:cNvPr>
          <p:cNvSpPr/>
          <p:nvPr/>
        </p:nvSpPr>
        <p:spPr bwMode="white">
          <a:xfrm>
            <a:off x="1264462" y="2150525"/>
            <a:ext cx="5418278" cy="905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4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