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2" r:id="rId5"/>
    <p:sldId id="270" r:id="rId6"/>
    <p:sldId id="268" r:id="rId7"/>
    <p:sldId id="267" r:id="rId8"/>
    <p:sldId id="266" r:id="rId9"/>
    <p:sldId id="265" r:id="rId10"/>
    <p:sldId id="264" r:id="rId11"/>
    <p:sldId id="262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AE6746-E368-4778-ACF7-9175E65086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349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395E0B-2347-8CCA-56CF-C62324DCA9F2}"/>
              </a:ext>
            </a:extLst>
          </p:cNvPr>
          <p:cNvSpPr/>
          <p:nvPr/>
        </p:nvSpPr>
        <p:spPr bwMode="white">
          <a:xfrm>
            <a:off x="1036321" y="4945380"/>
            <a:ext cx="3718560" cy="1371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2E1FC2-B646-A40B-3048-98C8A342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7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8F1659-CD05-776A-A86C-537DBDED26DE}"/>
              </a:ext>
            </a:extLst>
          </p:cNvPr>
          <p:cNvSpPr/>
          <p:nvPr/>
        </p:nvSpPr>
        <p:spPr bwMode="white">
          <a:xfrm>
            <a:off x="685800" y="1684020"/>
            <a:ext cx="10622280" cy="208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A3708B-0E5A-6721-544A-DD7287ED8B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6953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A3A21D-DD65-1C4A-C1E9-4647F60CED4E}"/>
              </a:ext>
            </a:extLst>
          </p:cNvPr>
          <p:cNvSpPr/>
          <p:nvPr/>
        </p:nvSpPr>
        <p:spPr bwMode="white">
          <a:xfrm>
            <a:off x="2911106" y="2991910"/>
            <a:ext cx="251517" cy="302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A8C9F0-DD40-4E66-D431-B855803248CB}"/>
              </a:ext>
            </a:extLst>
          </p:cNvPr>
          <p:cNvSpPr/>
          <p:nvPr/>
        </p:nvSpPr>
        <p:spPr bwMode="white">
          <a:xfrm>
            <a:off x="6389235" y="3157303"/>
            <a:ext cx="172469" cy="30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F63AB38-6BE4-CCE8-051F-1080A1AE7F9B}"/>
              </a:ext>
            </a:extLst>
          </p:cNvPr>
          <p:cNvSpPr/>
          <p:nvPr/>
        </p:nvSpPr>
        <p:spPr bwMode="white">
          <a:xfrm>
            <a:off x="1833174" y="4013033"/>
            <a:ext cx="258703" cy="31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E7BC44-9C9B-1C19-C500-FCC409C0B350}"/>
              </a:ext>
            </a:extLst>
          </p:cNvPr>
          <p:cNvSpPr/>
          <p:nvPr/>
        </p:nvSpPr>
        <p:spPr bwMode="white">
          <a:xfrm>
            <a:off x="3694404" y="4013033"/>
            <a:ext cx="258703" cy="31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0869DF-67FE-7843-5F96-DEA665BE376F}"/>
              </a:ext>
            </a:extLst>
          </p:cNvPr>
          <p:cNvSpPr/>
          <p:nvPr/>
        </p:nvSpPr>
        <p:spPr bwMode="white">
          <a:xfrm>
            <a:off x="7474354" y="4013033"/>
            <a:ext cx="172469" cy="30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C3AD388-4697-D968-AADB-A45D370F5B47}"/>
              </a:ext>
            </a:extLst>
          </p:cNvPr>
          <p:cNvSpPr/>
          <p:nvPr/>
        </p:nvSpPr>
        <p:spPr bwMode="white">
          <a:xfrm>
            <a:off x="5692172" y="5206741"/>
            <a:ext cx="172469" cy="30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F8D2337-D611-5C11-2F14-624D56B762B8}"/>
              </a:ext>
            </a:extLst>
          </p:cNvPr>
          <p:cNvSpPr/>
          <p:nvPr/>
        </p:nvSpPr>
        <p:spPr bwMode="white">
          <a:xfrm>
            <a:off x="8221720" y="5199550"/>
            <a:ext cx="258703" cy="32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9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E6C0B5-6C18-2DB5-6000-D7BE33E3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1939304"/>
            <a:ext cx="8420100" cy="10904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F29C7D-58FF-04D7-67EE-3AADB2E0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3277127"/>
            <a:ext cx="9334500" cy="635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CED776A-F257-29D1-DDBD-63A22575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360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00B81BC5-E24D-65C9-0FD3-EC52432BE1A6}"/>
              </a:ext>
            </a:extLst>
          </p:cNvPr>
          <p:cNvSpPr/>
          <p:nvPr/>
        </p:nvSpPr>
        <p:spPr bwMode="white">
          <a:xfrm>
            <a:off x="4126632" y="3018908"/>
            <a:ext cx="1550268" cy="60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C39E5427-63B1-AA11-7695-45D504A499E4}"/>
              </a:ext>
            </a:extLst>
          </p:cNvPr>
          <p:cNvSpPr/>
          <p:nvPr/>
        </p:nvSpPr>
        <p:spPr bwMode="white">
          <a:xfrm>
            <a:off x="400452" y="3636128"/>
            <a:ext cx="4415388" cy="2612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CD4CF66F-E5A8-DDF6-94E2-0EDB796C0822}"/>
              </a:ext>
            </a:extLst>
          </p:cNvPr>
          <p:cNvSpPr/>
          <p:nvPr/>
        </p:nvSpPr>
        <p:spPr bwMode="white">
          <a:xfrm>
            <a:off x="7967112" y="3064628"/>
            <a:ext cx="1550268" cy="60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3BDDD812-F2CC-D3E7-ECFF-57EA274796E7}"/>
              </a:ext>
            </a:extLst>
          </p:cNvPr>
          <p:cNvSpPr/>
          <p:nvPr/>
        </p:nvSpPr>
        <p:spPr bwMode="white">
          <a:xfrm>
            <a:off x="5467752" y="3727568"/>
            <a:ext cx="4415388" cy="2612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44F3B68-E988-69AC-4DAD-795ACCD4F2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2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50B60D8E-5B30-87A1-A77F-53A92AF603F3}"/>
              </a:ext>
            </a:extLst>
          </p:cNvPr>
          <p:cNvSpPr/>
          <p:nvPr/>
        </p:nvSpPr>
        <p:spPr bwMode="white">
          <a:xfrm>
            <a:off x="3587504" y="598516"/>
            <a:ext cx="1827966" cy="41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B436BBDE-2BE3-63BB-DFBB-55AEE69A4B36}"/>
              </a:ext>
            </a:extLst>
          </p:cNvPr>
          <p:cNvSpPr/>
          <p:nvPr/>
        </p:nvSpPr>
        <p:spPr bwMode="white">
          <a:xfrm>
            <a:off x="259080" y="1551016"/>
            <a:ext cx="4366260" cy="274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FC412119-73DC-6D33-F6F3-442D62C28417}"/>
              </a:ext>
            </a:extLst>
          </p:cNvPr>
          <p:cNvSpPr/>
          <p:nvPr/>
        </p:nvSpPr>
        <p:spPr bwMode="white">
          <a:xfrm>
            <a:off x="8357624" y="545176"/>
            <a:ext cx="2127496" cy="605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FC74689-19BB-71D7-D1B7-83111617BCC8}"/>
              </a:ext>
            </a:extLst>
          </p:cNvPr>
          <p:cNvSpPr/>
          <p:nvPr/>
        </p:nvSpPr>
        <p:spPr bwMode="white">
          <a:xfrm>
            <a:off x="5821680" y="1535776"/>
            <a:ext cx="4366260" cy="274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5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4969295-5914-8EF9-E0BF-082F8F4F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2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F9EFC86E-64A0-C75E-895C-1E4D63751BDC}"/>
              </a:ext>
            </a:extLst>
          </p:cNvPr>
          <p:cNvSpPr/>
          <p:nvPr/>
        </p:nvSpPr>
        <p:spPr bwMode="white">
          <a:xfrm>
            <a:off x="2768727" y="636678"/>
            <a:ext cx="1494743" cy="41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2DD96615-7362-A0D6-D68F-366F18A13355}"/>
              </a:ext>
            </a:extLst>
          </p:cNvPr>
          <p:cNvSpPr/>
          <p:nvPr/>
        </p:nvSpPr>
        <p:spPr bwMode="white">
          <a:xfrm>
            <a:off x="360807" y="1551078"/>
            <a:ext cx="3212973" cy="2662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EBD3889B-9587-BD7D-4AE9-0ACCB1D0D911}"/>
              </a:ext>
            </a:extLst>
          </p:cNvPr>
          <p:cNvSpPr/>
          <p:nvPr/>
        </p:nvSpPr>
        <p:spPr bwMode="white">
          <a:xfrm>
            <a:off x="9222867" y="556260"/>
            <a:ext cx="1494743" cy="56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B9DEDA5B-2596-1199-AD8F-C40400BD11BC}"/>
              </a:ext>
            </a:extLst>
          </p:cNvPr>
          <p:cNvSpPr/>
          <p:nvPr/>
        </p:nvSpPr>
        <p:spPr bwMode="white">
          <a:xfrm>
            <a:off x="4749927" y="1528218"/>
            <a:ext cx="5369433" cy="2662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1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9F6034-7999-A0AA-5A33-08D81AE3EA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2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58171A-AAD7-8EC0-AA96-28C1D820902A}"/>
              </a:ext>
            </a:extLst>
          </p:cNvPr>
          <p:cNvSpPr/>
          <p:nvPr/>
        </p:nvSpPr>
        <p:spPr bwMode="white">
          <a:xfrm>
            <a:off x="3606545" y="2905694"/>
            <a:ext cx="380826" cy="371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4D6B7-1E93-2E93-4F5B-4B11589F5B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69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2279F6-3DB6-650A-2880-89F51DB27C5F}"/>
              </a:ext>
            </a:extLst>
          </p:cNvPr>
          <p:cNvSpPr/>
          <p:nvPr/>
        </p:nvSpPr>
        <p:spPr bwMode="white">
          <a:xfrm>
            <a:off x="1629731" y="1691944"/>
            <a:ext cx="396790" cy="352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964067-8EEA-A75F-E1A9-CE4CEB436BF9}"/>
              </a:ext>
            </a:extLst>
          </p:cNvPr>
          <p:cNvSpPr/>
          <p:nvPr/>
        </p:nvSpPr>
        <p:spPr bwMode="white">
          <a:xfrm>
            <a:off x="4777606" y="4567534"/>
            <a:ext cx="352703" cy="344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2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25B7CD-A85E-BB0E-21C6-850B5C66C6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9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77E7E0-A9DD-F71A-EFBE-96A4549DBA70}"/>
              </a:ext>
            </a:extLst>
          </p:cNvPr>
          <p:cNvSpPr/>
          <p:nvPr/>
        </p:nvSpPr>
        <p:spPr bwMode="white">
          <a:xfrm>
            <a:off x="6596033" y="1762200"/>
            <a:ext cx="399867" cy="391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1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822435-EE13-DB42-A304-92E04D7A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271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04FE73-C93F-86E6-12E4-3D7B710B12F8}"/>
              </a:ext>
            </a:extLst>
          </p:cNvPr>
          <p:cNvSpPr/>
          <p:nvPr/>
        </p:nvSpPr>
        <p:spPr bwMode="white">
          <a:xfrm>
            <a:off x="5532120" y="5119394"/>
            <a:ext cx="987577" cy="4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92CB5A-8BE7-400E-1CFD-56DD57B8C838}"/>
              </a:ext>
            </a:extLst>
          </p:cNvPr>
          <p:cNvSpPr/>
          <p:nvPr/>
        </p:nvSpPr>
        <p:spPr bwMode="white">
          <a:xfrm>
            <a:off x="7383781" y="5119394"/>
            <a:ext cx="1067348" cy="42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BE995F-D27F-E9AD-8011-449526A1EFF4}"/>
              </a:ext>
            </a:extLst>
          </p:cNvPr>
          <p:cNvSpPr/>
          <p:nvPr/>
        </p:nvSpPr>
        <p:spPr bwMode="white">
          <a:xfrm>
            <a:off x="9399444" y="5119395"/>
            <a:ext cx="965715" cy="33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